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47"/>
  </p:notesMasterIdLst>
  <p:handoutMasterIdLst>
    <p:handoutMasterId r:id="rId48"/>
  </p:handoutMasterIdLst>
  <p:sldIdLst>
    <p:sldId id="297" r:id="rId2"/>
    <p:sldId id="257" r:id="rId3"/>
    <p:sldId id="258" r:id="rId4"/>
    <p:sldId id="300" r:id="rId5"/>
    <p:sldId id="259" r:id="rId6"/>
    <p:sldId id="260" r:id="rId7"/>
    <p:sldId id="261" r:id="rId8"/>
    <p:sldId id="304" r:id="rId9"/>
    <p:sldId id="305" r:id="rId10"/>
    <p:sldId id="264" r:id="rId11"/>
    <p:sldId id="342" r:id="rId12"/>
    <p:sldId id="307" r:id="rId13"/>
    <p:sldId id="310" r:id="rId14"/>
    <p:sldId id="311" r:id="rId15"/>
    <p:sldId id="269" r:id="rId16"/>
    <p:sldId id="312" r:id="rId17"/>
    <p:sldId id="313" r:id="rId18"/>
    <p:sldId id="314" r:id="rId19"/>
    <p:sldId id="273" r:id="rId20"/>
    <p:sldId id="274" r:id="rId21"/>
    <p:sldId id="275" r:id="rId22"/>
    <p:sldId id="317" r:id="rId23"/>
    <p:sldId id="318" r:id="rId24"/>
    <p:sldId id="319" r:id="rId25"/>
    <p:sldId id="320" r:id="rId26"/>
    <p:sldId id="321" r:id="rId27"/>
    <p:sldId id="322" r:id="rId28"/>
    <p:sldId id="324" r:id="rId29"/>
    <p:sldId id="325" r:id="rId30"/>
    <p:sldId id="326" r:id="rId31"/>
    <p:sldId id="327" r:id="rId32"/>
    <p:sldId id="328" r:id="rId33"/>
    <p:sldId id="331" r:id="rId34"/>
    <p:sldId id="332" r:id="rId35"/>
    <p:sldId id="333" r:id="rId36"/>
    <p:sldId id="334" r:id="rId37"/>
    <p:sldId id="336" r:id="rId38"/>
    <p:sldId id="337" r:id="rId39"/>
    <p:sldId id="293" r:id="rId40"/>
    <p:sldId id="338" r:id="rId41"/>
    <p:sldId id="339" r:id="rId42"/>
    <p:sldId id="340" r:id="rId43"/>
    <p:sldId id="341" r:id="rId44"/>
    <p:sldId id="298" r:id="rId45"/>
    <p:sldId id="343" r:id="rId46"/>
  </p:sldIdLst>
  <p:sldSz cx="16256000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nVStts01lRiMJaL8kXmdBw==" hashData="q394s86//hbYljl//Ya81pKhMLPgTQgKmm8BlT/44GZoTxs8VDIg9ROcZGyvvFusJVSmV1/Edvsu5o3jwJwPlw=="/>
  <p:extLst>
    <p:ext uri="{EFAFB233-063F-42B5-8137-9DF3F51BA10A}">
      <p15:sldGuideLst xmlns:p15="http://schemas.microsoft.com/office/powerpoint/2012/main">
        <p15:guide id="1" orient="horz" pos="521" userDrawn="1">
          <p15:clr>
            <a:srgbClr val="A4A3A4"/>
          </p15:clr>
        </p15:guide>
        <p15:guide id="2" orient="horz" pos="431" userDrawn="1">
          <p15:clr>
            <a:srgbClr val="A4A3A4"/>
          </p15:clr>
        </p15:guide>
        <p15:guide id="3" orient="horz" pos="3402" userDrawn="1">
          <p15:clr>
            <a:srgbClr val="A4A3A4"/>
          </p15:clr>
        </p15:guide>
        <p15:guide id="4" pos="2096" userDrawn="1">
          <p15:clr>
            <a:srgbClr val="A4A3A4"/>
          </p15:clr>
        </p15:guide>
        <p15:guide id="5" pos="2716" userDrawn="1">
          <p15:clr>
            <a:srgbClr val="A4A3A4"/>
          </p15:clr>
        </p15:guide>
        <p15:guide id="6" pos="28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048C118-4CCE-ED38-AFBF-1B64D673D513}" name="Bassel Dakhlallah" initials="BD" userId="f75eed4230132ca5" providerId="Windows Live"/>
  <p188:author id="{2E6F4D80-CCDA-6450-64CF-67C0C3B9BA90}" name="IFFATH ZAKIR" initials="IZ" userId="S::iffath.zakir@simplilearn.com::660868e7-e8b5-4007-afbe-faabd7ac8b9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FFFFFF"/>
    <a:srgbClr val="024F93"/>
    <a:srgbClr val="3D9CD8"/>
    <a:srgbClr val="A8D3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29" autoAdjust="0"/>
    <p:restoredTop sz="93487" autoAdjust="0"/>
  </p:normalViewPr>
  <p:slideViewPr>
    <p:cSldViewPr snapToGrid="0" showGuides="1">
      <p:cViewPr varScale="1">
        <p:scale>
          <a:sx n="43" d="100"/>
          <a:sy n="43" d="100"/>
        </p:scale>
        <p:origin x="804" y="60"/>
      </p:cViewPr>
      <p:guideLst>
        <p:guide orient="horz" pos="521"/>
        <p:guide orient="horz" pos="431"/>
        <p:guide orient="horz" pos="3402"/>
        <p:guide pos="2096"/>
        <p:guide pos="2716"/>
        <p:guide pos="287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07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8/10/relationships/authors" Target="author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26DFE3-A174-35A2-DE09-0B47F43738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7D5886-AE3F-8F6A-0FAE-4CC9FE8125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DCDF2A-80B5-4434-A898-37D11FBBA052}" type="datetimeFigureOut">
              <a:rPr lang="en-IN" smtClean="0"/>
              <a:t>23-09-2024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CA87F7-DFFC-49B2-341B-449923DEB4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2638A1-A48E-59DF-5A6D-5C04663681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8DEBC-1282-47AB-9E61-C31619914D6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494037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81794-B535-4C48-BBE8-526578888544}" type="datetimeFigureOut">
              <a:rPr lang="en-US" smtClean="0"/>
              <a:t>9/23/2024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C900C1-7326-4B4D-9C4E-22E7230B62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147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Let's start with a quick refresher on Python programming basics.</a:t>
            </a:r>
            <a:endParaRPr dirty="0"/>
          </a:p>
        </p:txBody>
      </p:sp>
      <p:sp>
        <p:nvSpPr>
          <p:cNvPr id="183" name="Google Shape;1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This slide is self explanatory.</a:t>
            </a:r>
            <a:endParaRPr lang="en-US" sz="1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306" name="Google Shape;306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This slide is self explanatory.</a:t>
            </a:r>
            <a:endParaRPr lang="en-US" sz="1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306" name="Google Shape;306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3576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0" dirty="0">
                <a:solidFill>
                  <a:srgbClr val="0D0D0D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Let's start with setting up Python on your system.</a:t>
            </a:r>
            <a:endParaRPr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45" name="Google Shape;34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This slide is self explanatory.</a:t>
            </a:r>
            <a:endParaRPr lang="en-US" sz="1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351" name="Google Shape;351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This slide is self explanatory.</a:t>
            </a:r>
            <a:endParaRPr lang="en-US" sz="1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361" name="Google Shape;361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This slide is self explanatory.</a:t>
            </a:r>
            <a:endParaRPr lang="en-US" sz="1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371" name="Google Shape;371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" name="Google Shape;38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This slide is self explanatory.</a:t>
            </a:r>
            <a:endParaRPr lang="en-US" sz="1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387" name="Google Shape;387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en-US" dirty="0"/>
              <a:t>This slide is self explanatory.</a:t>
            </a:r>
            <a:endParaRPr lang="en-US" sz="1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99" name="Google Shape;39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Let's explore Integrated Development Environments (IDEs) for Python.</a:t>
            </a:r>
            <a:endParaRPr dirty="0"/>
          </a:p>
        </p:txBody>
      </p:sp>
      <p:sp>
        <p:nvSpPr>
          <p:cNvPr id="406" name="Google Shape;40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1" name="Google Shape;41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This slide is self explanatory.</a:t>
            </a:r>
            <a:endParaRPr lang="en-US" sz="1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412" name="Google Shape;412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dirty="0">
                <a:solidFill>
                  <a:srgbClr val="0D0D0D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Let's dive into the basics of Python programming.</a:t>
            </a:r>
            <a:endParaRPr sz="12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8" name="Google Shape;1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1" name="Google Shape;47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This slide is self explanatory.</a:t>
            </a:r>
            <a:endParaRPr lang="en-US" sz="1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472" name="Google Shape;472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This slide is self explanatory.</a:t>
            </a:r>
            <a:endParaRPr lang="en-US" sz="1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481" name="Google Shape;481;p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4" name="Google Shape;494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This slide is self explanatory.</a:t>
            </a:r>
            <a:endParaRPr lang="en-US" sz="1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495" name="Google Shape;495;p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Google Shape;508;p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This slide is self explanatory.</a:t>
            </a:r>
            <a:endParaRPr lang="en-US" sz="1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509" name="Google Shape;509;p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3" name="Google Shape;523;p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This slide is self explanatory.</a:t>
            </a:r>
            <a:endParaRPr lang="en-US" sz="1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524" name="Google Shape;524;p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0" name="Google Shape;540;p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/>
              <a:t>Image source : https://jupyter.org/try 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Jupyter team builds several end-user applications that facilitate interactive computing workflows.</a:t>
            </a:r>
            <a:endParaRPr dirty="0"/>
          </a:p>
        </p:txBody>
      </p:sp>
      <p:sp>
        <p:nvSpPr>
          <p:cNvPr id="541" name="Google Shape;541;p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1" name="Google Shape;551;p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This slide is self explanatory.</a:t>
            </a:r>
            <a:endParaRPr lang="en-US" sz="1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552" name="Google Shape;552;p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This slide is self explanatory.</a:t>
            </a:r>
            <a:endParaRPr lang="en-US" sz="1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562" name="Google Shape;562;p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Let's dive into writing our first Python program.</a:t>
            </a:r>
            <a:endParaRPr dirty="0"/>
          </a:p>
        </p:txBody>
      </p:sp>
      <p:sp>
        <p:nvSpPr>
          <p:cNvPr id="573" name="Google Shape;573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8" name="Google Shape;578;p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This slide is self explanatory.</a:t>
            </a:r>
            <a:endParaRPr lang="en-US" sz="1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579" name="Google Shape;579;p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Read the learning objectives</a:t>
            </a:r>
            <a:endParaRPr dirty="0"/>
          </a:p>
        </p:txBody>
      </p:sp>
      <p:sp>
        <p:nvSpPr>
          <p:cNvPr id="193" name="Google Shape;1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en-US" dirty="0"/>
              <a:t>This slide is self explanatory.</a:t>
            </a:r>
            <a:endParaRPr lang="en-US" sz="1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88" name="Google Shape;588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4" name="Google Shape;594;p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This slide is self explanatory.</a:t>
            </a:r>
            <a:endParaRPr lang="en-US" sz="1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595" name="Google Shape;595;p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0" dirty="0">
                <a:solidFill>
                  <a:srgbClr val="0D0D0D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Let’s discover the key features that make Python a powerful and versatile programming language.</a:t>
            </a:r>
            <a:endParaRPr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06" name="Google Shape;606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1" name="Google Shape;611;p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This slide is self explanatory.</a:t>
            </a:r>
            <a:endParaRPr lang="en-US" sz="1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612" name="Google Shape;612;p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3" name="Google Shape;633;p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This slide is self explanatory.</a:t>
            </a:r>
            <a:endParaRPr lang="en-US" sz="1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634" name="Google Shape;634;p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2" name="Google Shape;652;p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number of spaces is up to you as a programmer, but it has to be at least one.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have to use the same number of spaces in the same block of code, otherwise Python will give you an error.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653" name="Google Shape;653;p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5" name="Google Shape;665;p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This slide is self explanatory.</a:t>
            </a:r>
            <a:endParaRPr lang="en-US" sz="1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666" name="Google Shape;666;p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This slide is self explanatory.</a:t>
            </a:r>
            <a:endParaRPr lang="en-US" sz="1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676" name="Google Shape;67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688" name="Google Shape;688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en-US" dirty="0"/>
              <a:t>This slide is self explanatory.</a:t>
            </a:r>
            <a:endParaRPr lang="en-US" sz="1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692" name="Google Shape;692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Elaborate the business scenarios and discussion in the class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33" name="Google Shape;2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244272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en-US" dirty="0"/>
              <a:t>This slide is self explanatory.</a:t>
            </a:r>
            <a:endParaRPr lang="en-US" sz="1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702" name="Google Shape;702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en-US" dirty="0"/>
              <a:t>This slide is self explanatory.</a:t>
            </a:r>
            <a:endParaRPr lang="en-US" sz="1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714" name="Google Shape;714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en-US" dirty="0"/>
              <a:t>This slide is self explanatory.</a:t>
            </a:r>
            <a:endParaRPr lang="en-US" sz="1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724" name="Google Shape;724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en-US" dirty="0"/>
              <a:t>This slide is self explanatory.</a:t>
            </a:r>
            <a:endParaRPr lang="en-US" sz="1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736" name="Google Shape;736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en-US" dirty="0"/>
              <a:t>This slide is self explanatory.</a:t>
            </a:r>
            <a:endParaRPr lang="en-US" sz="1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746" name="Google Shape;746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79:notes"/>
          <p:cNvSpPr txBox="1">
            <a:spLocks noGrp="1"/>
          </p:cNvSpPr>
          <p:nvPr>
            <p:ph type="body" idx="1"/>
          </p:nvPr>
        </p:nvSpPr>
        <p:spPr>
          <a:xfrm>
            <a:off x="670560" y="4327207"/>
            <a:ext cx="5364480" cy="3540443"/>
          </a:xfrm>
          <a:prstGeom prst="rect">
            <a:avLst/>
          </a:prstGeom>
        </p:spPr>
        <p:txBody>
          <a:bodyPr spcFirstLastPara="1" wrap="square" lIns="89679" tIns="44827" rIns="89679" bIns="44827" anchor="t" anchorCtr="0">
            <a:noAutofit/>
          </a:bodyPr>
          <a:lstStyle/>
          <a:p>
            <a:r>
              <a:rPr lang="en-US" dirty="0"/>
              <a:t>Thank you</a:t>
            </a:r>
            <a:endParaRPr dirty="0"/>
          </a:p>
        </p:txBody>
      </p:sp>
      <p:sp>
        <p:nvSpPr>
          <p:cNvPr id="771" name="Google Shape;771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5638" y="1123950"/>
            <a:ext cx="5394325" cy="3035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7463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dirty="0">
                <a:solidFill>
                  <a:srgbClr val="0D0D0D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Let's explore the fundamentals of Python</a:t>
            </a:r>
            <a:endParaRPr sz="12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0" name="Google Shape;21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89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This slide is self explanatory.</a:t>
            </a:r>
            <a:endParaRPr sz="1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" name="Google Shape;21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89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Its high-level built in data structures, combined with dynamic typing and dynamic binding, make it very attractive for Rapid Application Development, as well as for use as a scripting or glue language to connect existing components together.</a:t>
            </a:r>
            <a:endParaRPr dirty="0"/>
          </a:p>
          <a:p>
            <a:pPr marL="889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The Python interpreter and the extensive standard library are available in source or binary form without charge for all major platforms and can be freely distributed.</a:t>
            </a:r>
            <a:endParaRPr sz="1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" name="Google Shape;2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This slide is self explanatory.</a:t>
            </a:r>
            <a:endParaRPr lang="en-US" sz="1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244" name="Google Shape;24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dirty="0">
                <a:latin typeface="Open Sans"/>
                <a:ea typeface="Open Sans"/>
                <a:cs typeface="Open Sans"/>
                <a:sym typeface="Open Sans"/>
              </a:rPr>
              <a:t>The standard implementation of Python is written in portable ANSI C, and compiles and runs on virtually every major platform in use today.</a:t>
            </a:r>
            <a:endParaRPr sz="12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dirty="0">
                <a:latin typeface="Open Sans"/>
                <a:ea typeface="Open Sans"/>
                <a:cs typeface="Open Sans"/>
                <a:sym typeface="Open Sans"/>
              </a:rPr>
              <a:t>Python is available on Unix systems, Linux, MS-DOS, MS Windows, Macintosh, IBM mainframes and many more.</a:t>
            </a:r>
            <a:endParaRPr sz="12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271" name="Google Shape;271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8;p22">
            <a:extLst>
              <a:ext uri="{FF2B5EF4-FFF2-40B4-BE49-F238E27FC236}">
                <a16:creationId xmlns:a16="http://schemas.microsoft.com/office/drawing/2014/main" id="{7B4145C4-EE9A-4056-4B60-0881CACD0193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4;p23">
            <a:extLst>
              <a:ext uri="{FF2B5EF4-FFF2-40B4-BE49-F238E27FC236}">
                <a16:creationId xmlns:a16="http://schemas.microsoft.com/office/drawing/2014/main" id="{CE57947D-DBAC-21DB-73BE-F78F1726973A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653386" y="4114800"/>
            <a:ext cx="7835706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lvl="0" indent="0" algn="ctr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2800" b="1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1628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 preserve="1" userDrawn="1">
  <p:cSld name="Content Slid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9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9;p24">
            <a:extLst>
              <a:ext uri="{FF2B5EF4-FFF2-40B4-BE49-F238E27FC236}">
                <a16:creationId xmlns:a16="http://schemas.microsoft.com/office/drawing/2014/main" id="{9DE67C09-DDD5-F518-3695-E699DFE5CC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91858" y="2603120"/>
            <a:ext cx="13696998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200" dirty="0">
                <a:solidFill>
                  <a:srgbClr val="3F3F3F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342900" lvl="0" indent="-342900" algn="ctr">
              <a:lnSpc>
                <a:spcPct val="115000"/>
              </a:lnSpc>
            </a:pPr>
            <a:endParaRPr dirty="0"/>
          </a:p>
        </p:txBody>
      </p:sp>
      <p:sp>
        <p:nvSpPr>
          <p:cNvPr id="3" name="Google Shape;73;p29">
            <a:extLst>
              <a:ext uri="{FF2B5EF4-FFF2-40B4-BE49-F238E27FC236}">
                <a16:creationId xmlns:a16="http://schemas.microsoft.com/office/drawing/2014/main" id="{38354FE8-D9C0-5D1E-6102-5F329424ACA2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291857" y="1512833"/>
            <a:ext cx="13696999" cy="903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0" lvl="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 dirty="0"/>
          </a:p>
        </p:txBody>
      </p:sp>
      <p:pic>
        <p:nvPicPr>
          <p:cNvPr id="4" name="Picture 3" descr="A picture containing colorfulness, pattern, rectangle, screenshot&#10;&#10;Description automatically generated">
            <a:extLst>
              <a:ext uri="{FF2B5EF4-FFF2-40B4-BE49-F238E27FC236}">
                <a16:creationId xmlns:a16="http://schemas.microsoft.com/office/drawing/2014/main" id="{E2A3B44F-361D-277C-1049-456D319756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008" y="913238"/>
            <a:ext cx="1219478" cy="7291461"/>
          </a:xfrm>
          <a:prstGeom prst="rect">
            <a:avLst/>
          </a:prstGeom>
        </p:spPr>
      </p:pic>
      <p:sp>
        <p:nvSpPr>
          <p:cNvPr id="5" name="Google Shape;62;p29">
            <a:extLst>
              <a:ext uri="{FF2B5EF4-FFF2-40B4-BE49-F238E27FC236}">
                <a16:creationId xmlns:a16="http://schemas.microsoft.com/office/drawing/2014/main" id="{AB337D6E-8449-CC57-E216-03FFF7FCAE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2632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Conten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60;p29">
            <a:extLst>
              <a:ext uri="{FF2B5EF4-FFF2-40B4-BE49-F238E27FC236}">
                <a16:creationId xmlns:a16="http://schemas.microsoft.com/office/drawing/2014/main" id="{F32A8D92-D03F-CBD0-6218-23FF67B0B49F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73;p29">
            <a:extLst>
              <a:ext uri="{FF2B5EF4-FFF2-40B4-BE49-F238E27FC236}">
                <a16:creationId xmlns:a16="http://schemas.microsoft.com/office/drawing/2014/main" id="{E6FEAC37-04A1-A80A-3380-E02111EDE62B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291857" y="1512833"/>
            <a:ext cx="13696999" cy="9037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0" rIns="91425" bIns="0" rtlCol="0" anchor="t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dirty="0">
                <a:solidFill>
                  <a:srgbClr val="3F3F3F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228600" lvl="0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endParaRPr dirty="0"/>
          </a:p>
        </p:txBody>
      </p:sp>
      <p:pic>
        <p:nvPicPr>
          <p:cNvPr id="2" name="Picture 1" descr="A picture containing colorfulness, pattern, rectangle, screenshot&#10;&#10;Description automatically generated">
            <a:extLst>
              <a:ext uri="{FF2B5EF4-FFF2-40B4-BE49-F238E27FC236}">
                <a16:creationId xmlns:a16="http://schemas.microsoft.com/office/drawing/2014/main" id="{CE904573-2F71-0E73-120D-C3CFB365EE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008" y="897196"/>
            <a:ext cx="1219478" cy="7291461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3E84CA6-4EC8-7CAF-7B14-1E891A95D9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5825" y="2612636"/>
            <a:ext cx="13697000" cy="5517901"/>
          </a:xfrm>
        </p:spPr>
        <p:txBody>
          <a:bodyPr/>
          <a:lstStyle>
            <a:lvl1pPr marL="0" indent="0">
              <a:buNone/>
              <a:defRPr/>
            </a:lvl1pPr>
            <a:lvl3pPr marL="1143000" indent="-228600"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Google Shape;62;p29">
            <a:extLst>
              <a:ext uri="{FF2B5EF4-FFF2-40B4-BE49-F238E27FC236}">
                <a16:creationId xmlns:a16="http://schemas.microsoft.com/office/drawing/2014/main" id="{AC975B08-1151-8CCE-4012-72257845E8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76370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nowledge Check " preserve="1">
  <p:cSld name="Knowledge Check 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5;p30">
            <a:extLst>
              <a:ext uri="{FF2B5EF4-FFF2-40B4-BE49-F238E27FC236}">
                <a16:creationId xmlns:a16="http://schemas.microsoft.com/office/drawing/2014/main" id="{DBF002C0-AEB4-C534-B92D-91D67E6C1306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0" y="0"/>
            <a:ext cx="16255998" cy="9143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picture containing arrow&#10;&#10;Description automatically generated">
            <a:extLst>
              <a:ext uri="{FF2B5EF4-FFF2-40B4-BE49-F238E27FC236}">
                <a16:creationId xmlns:a16="http://schemas.microsoft.com/office/drawing/2014/main" id="{72D68FFF-4E46-2E6B-67FA-3692374CF0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3" name="Google Shape;77;p30">
            <a:extLst>
              <a:ext uri="{FF2B5EF4-FFF2-40B4-BE49-F238E27FC236}">
                <a16:creationId xmlns:a16="http://schemas.microsoft.com/office/drawing/2014/main" id="{6A084776-D363-88F2-5A8F-FF2A63DFFD9D}"/>
              </a:ext>
            </a:extLst>
          </p:cNvPr>
          <p:cNvSpPr/>
          <p:nvPr userDrawn="1"/>
        </p:nvSpPr>
        <p:spPr>
          <a:xfrm>
            <a:off x="8955907" y="4310390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None/>
            </a:pPr>
            <a:r>
              <a:rPr lang="en-US" sz="2800" b="1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1400" b="0" i="0" u="none" strike="noStrike" cap="none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7809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G">
            <a:extLst>
              <a:ext uri="{FF2B5EF4-FFF2-40B4-BE49-F238E27FC236}">
                <a16:creationId xmlns:a16="http://schemas.microsoft.com/office/drawing/2014/main" id="{2CCF119B-BE71-CB96-2E2D-4D70E3379D0F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1" y="1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Box">
            <a:extLst>
              <a:ext uri="{FF2B5EF4-FFF2-40B4-BE49-F238E27FC236}">
                <a16:creationId xmlns:a16="http://schemas.microsoft.com/office/drawing/2014/main" id="{E7B51B66-9EEF-5EF8-EAC3-1AA2FA35C688}"/>
              </a:ext>
            </a:extLst>
          </p:cNvPr>
          <p:cNvSpPr/>
          <p:nvPr userDrawn="1"/>
        </p:nvSpPr>
        <p:spPr>
          <a:xfrm>
            <a:off x="1281113" y="590549"/>
            <a:ext cx="1685902" cy="1438275"/>
          </a:xfrm>
          <a:prstGeom prst="rect">
            <a:avLst/>
          </a:prstGeom>
          <a:solidFill>
            <a:srgbClr val="3D9C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KT_Text">
            <a:extLst>
              <a:ext uri="{FF2B5EF4-FFF2-40B4-BE49-F238E27FC236}">
                <a16:creationId xmlns:a16="http://schemas.microsoft.com/office/drawing/2014/main" id="{9E09D2CD-8815-6873-76A0-750613A9B008}"/>
              </a:ext>
            </a:extLst>
          </p:cNvPr>
          <p:cNvSpPr txBox="1"/>
          <p:nvPr userDrawn="1"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Rec_Box">
            <a:extLst>
              <a:ext uri="{FF2B5EF4-FFF2-40B4-BE49-F238E27FC236}">
                <a16:creationId xmlns:a16="http://schemas.microsoft.com/office/drawing/2014/main" id="{0E9A9157-9B5D-B020-50FD-5C124440F36A}"/>
              </a:ext>
            </a:extLst>
          </p:cNvPr>
          <p:cNvSpPr/>
          <p:nvPr userDrawn="1"/>
        </p:nvSpPr>
        <p:spPr>
          <a:xfrm>
            <a:off x="1275907" y="578759"/>
            <a:ext cx="14093455" cy="1446622"/>
          </a:xfrm>
          <a:prstGeom prst="rect">
            <a:avLst/>
          </a:prstGeom>
          <a:noFill/>
          <a:ln w="12700">
            <a:solidFill>
              <a:srgbClr val="3D9C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">
            <a:extLst>
              <a:ext uri="{FF2B5EF4-FFF2-40B4-BE49-F238E27FC236}">
                <a16:creationId xmlns:a16="http://schemas.microsoft.com/office/drawing/2014/main" id="{FDF40B25-39B3-30ED-29BE-9F1AD527FCEE}"/>
              </a:ext>
            </a:extLst>
          </p:cNvPr>
          <p:cNvSpPr txBox="1"/>
          <p:nvPr userDrawn="1"/>
        </p:nvSpPr>
        <p:spPr>
          <a:xfrm>
            <a:off x="1708922" y="2698180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 dirty="0"/>
              <a:t>A.</a:t>
            </a:r>
          </a:p>
        </p:txBody>
      </p:sp>
      <p:sp>
        <p:nvSpPr>
          <p:cNvPr id="8" name="Opt_A">
            <a:extLst>
              <a:ext uri="{FF2B5EF4-FFF2-40B4-BE49-F238E27FC236}">
                <a16:creationId xmlns:a16="http://schemas.microsoft.com/office/drawing/2014/main" id="{2FFD20E1-904E-7B1C-E7A2-1A99877EE0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30450" y="2698180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9" name="B">
            <a:extLst>
              <a:ext uri="{FF2B5EF4-FFF2-40B4-BE49-F238E27FC236}">
                <a16:creationId xmlns:a16="http://schemas.microsoft.com/office/drawing/2014/main" id="{DB253624-90B8-4C2B-CA21-11904E51AA4D}"/>
              </a:ext>
            </a:extLst>
          </p:cNvPr>
          <p:cNvSpPr txBox="1"/>
          <p:nvPr userDrawn="1"/>
        </p:nvSpPr>
        <p:spPr>
          <a:xfrm>
            <a:off x="1713038" y="3629064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 dirty="0"/>
              <a:t>B.</a:t>
            </a:r>
          </a:p>
        </p:txBody>
      </p:sp>
      <p:sp>
        <p:nvSpPr>
          <p:cNvPr id="10" name="Opt_B">
            <a:extLst>
              <a:ext uri="{FF2B5EF4-FFF2-40B4-BE49-F238E27FC236}">
                <a16:creationId xmlns:a16="http://schemas.microsoft.com/office/drawing/2014/main" id="{497E5D63-1C02-9A8F-6921-B4CF2B94E4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4566" y="3629064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11" name="C">
            <a:extLst>
              <a:ext uri="{FF2B5EF4-FFF2-40B4-BE49-F238E27FC236}">
                <a16:creationId xmlns:a16="http://schemas.microsoft.com/office/drawing/2014/main" id="{92E01BA2-8854-8B22-5E3B-BD48CB6419FD}"/>
              </a:ext>
            </a:extLst>
          </p:cNvPr>
          <p:cNvSpPr txBox="1"/>
          <p:nvPr userDrawn="1"/>
        </p:nvSpPr>
        <p:spPr>
          <a:xfrm>
            <a:off x="1713038" y="4568181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 dirty="0"/>
              <a:t>C.</a:t>
            </a:r>
          </a:p>
        </p:txBody>
      </p:sp>
      <p:sp>
        <p:nvSpPr>
          <p:cNvPr id="12" name="Opt_C">
            <a:extLst>
              <a:ext uri="{FF2B5EF4-FFF2-40B4-BE49-F238E27FC236}">
                <a16:creationId xmlns:a16="http://schemas.microsoft.com/office/drawing/2014/main" id="{231483CE-CEF9-6644-5D62-34D212C6AC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4566" y="4568181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13" name="D">
            <a:extLst>
              <a:ext uri="{FF2B5EF4-FFF2-40B4-BE49-F238E27FC236}">
                <a16:creationId xmlns:a16="http://schemas.microsoft.com/office/drawing/2014/main" id="{29F7EC89-820C-671D-8F62-46D0543D5E13}"/>
              </a:ext>
            </a:extLst>
          </p:cNvPr>
          <p:cNvSpPr txBox="1"/>
          <p:nvPr userDrawn="1"/>
        </p:nvSpPr>
        <p:spPr>
          <a:xfrm>
            <a:off x="1717154" y="5511422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 dirty="0"/>
              <a:t>D.</a:t>
            </a:r>
          </a:p>
        </p:txBody>
      </p:sp>
      <p:sp>
        <p:nvSpPr>
          <p:cNvPr id="14" name="Opt_D">
            <a:extLst>
              <a:ext uri="{FF2B5EF4-FFF2-40B4-BE49-F238E27FC236}">
                <a16:creationId xmlns:a16="http://schemas.microsoft.com/office/drawing/2014/main" id="{D10DFBE0-864B-7031-13FD-BF42F6452AB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38682" y="5511422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15" name="Q">
            <a:extLst>
              <a:ext uri="{FF2B5EF4-FFF2-40B4-BE49-F238E27FC236}">
                <a16:creationId xmlns:a16="http://schemas.microsoft.com/office/drawing/2014/main" id="{48CDC350-FF9D-82C7-1731-756BBBD2CE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67015" y="578759"/>
            <a:ext cx="12401573" cy="1447009"/>
          </a:xfrm>
        </p:spPr>
        <p:txBody>
          <a:bodyPr anchor="ctr"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16" name="Q_No">
            <a:extLst>
              <a:ext uri="{FF2B5EF4-FFF2-40B4-BE49-F238E27FC236}">
                <a16:creationId xmlns:a16="http://schemas.microsoft.com/office/drawing/2014/main" id="{3C327913-27E5-47C0-5CE8-C92623BE9A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62390" y="1193800"/>
            <a:ext cx="1135063" cy="830263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85081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_Ans_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G">
            <a:extLst>
              <a:ext uri="{FF2B5EF4-FFF2-40B4-BE49-F238E27FC236}">
                <a16:creationId xmlns:a16="http://schemas.microsoft.com/office/drawing/2014/main" id="{EF08981F-95F3-6867-209A-E2A49BEB7AC3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1" y="1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_Ans">
            <a:extLst>
              <a:ext uri="{FF2B5EF4-FFF2-40B4-BE49-F238E27FC236}">
                <a16:creationId xmlns:a16="http://schemas.microsoft.com/office/drawing/2014/main" id="{C5585E79-E8D7-0597-1980-9449B5FE0292}"/>
              </a:ext>
            </a:extLst>
          </p:cNvPr>
          <p:cNvSpPr txBox="1"/>
          <p:nvPr userDrawn="1"/>
        </p:nvSpPr>
        <p:spPr>
          <a:xfrm>
            <a:off x="670034" y="7369706"/>
            <a:ext cx="274905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" name="Ans_Line_2">
            <a:extLst>
              <a:ext uri="{FF2B5EF4-FFF2-40B4-BE49-F238E27FC236}">
                <a16:creationId xmlns:a16="http://schemas.microsoft.com/office/drawing/2014/main" id="{55D1669A-D9BB-F86C-6916-C74581CEC093}"/>
              </a:ext>
            </a:extLst>
          </p:cNvPr>
          <p:cNvCxnSpPr/>
          <p:nvPr userDrawn="1"/>
        </p:nvCxnSpPr>
        <p:spPr>
          <a:xfrm>
            <a:off x="670034" y="7854368"/>
            <a:ext cx="1316736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" name="Ans_Line">
            <a:extLst>
              <a:ext uri="{FF2B5EF4-FFF2-40B4-BE49-F238E27FC236}">
                <a16:creationId xmlns:a16="http://schemas.microsoft.com/office/drawing/2014/main" id="{25B26E89-236B-925D-2F8A-FDAD4518B1D0}"/>
              </a:ext>
            </a:extLst>
          </p:cNvPr>
          <p:cNvCxnSpPr/>
          <p:nvPr userDrawn="1"/>
        </p:nvCxnSpPr>
        <p:spPr>
          <a:xfrm>
            <a:off x="649436" y="7265358"/>
            <a:ext cx="1316736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" name="Ans_text">
            <a:extLst>
              <a:ext uri="{FF2B5EF4-FFF2-40B4-BE49-F238E27FC236}">
                <a16:creationId xmlns:a16="http://schemas.microsoft.com/office/drawing/2014/main" id="{FE57084E-D5CD-4D1D-AD6B-B0A29FBA4D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51201" y="7277661"/>
            <a:ext cx="8834438" cy="5842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rgbClr val="024F9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8" name="Ans_Desc_Text_Box">
            <a:extLst>
              <a:ext uri="{FF2B5EF4-FFF2-40B4-BE49-F238E27FC236}">
                <a16:creationId xmlns:a16="http://schemas.microsoft.com/office/drawing/2014/main" id="{7CBBC3EA-7B88-E6C6-BE6B-D41D2C647A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9925" y="7935913"/>
            <a:ext cx="13095288" cy="100488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9" name="Box">
            <a:extLst>
              <a:ext uri="{FF2B5EF4-FFF2-40B4-BE49-F238E27FC236}">
                <a16:creationId xmlns:a16="http://schemas.microsoft.com/office/drawing/2014/main" id="{CDEDD483-9F61-36CD-8536-63FB8C1D1DC9}"/>
              </a:ext>
            </a:extLst>
          </p:cNvPr>
          <p:cNvSpPr/>
          <p:nvPr userDrawn="1"/>
        </p:nvSpPr>
        <p:spPr>
          <a:xfrm>
            <a:off x="1281113" y="590549"/>
            <a:ext cx="1685902" cy="1438275"/>
          </a:xfrm>
          <a:prstGeom prst="rect">
            <a:avLst/>
          </a:prstGeom>
          <a:solidFill>
            <a:srgbClr val="3D9C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KT_Text">
            <a:extLst>
              <a:ext uri="{FF2B5EF4-FFF2-40B4-BE49-F238E27FC236}">
                <a16:creationId xmlns:a16="http://schemas.microsoft.com/office/drawing/2014/main" id="{BA405B45-EFAB-0D57-ADA9-DD1F4FD2F9B7}"/>
              </a:ext>
            </a:extLst>
          </p:cNvPr>
          <p:cNvSpPr txBox="1"/>
          <p:nvPr userDrawn="1"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Rec_Box">
            <a:extLst>
              <a:ext uri="{FF2B5EF4-FFF2-40B4-BE49-F238E27FC236}">
                <a16:creationId xmlns:a16="http://schemas.microsoft.com/office/drawing/2014/main" id="{C6D60610-3ED0-B3DE-F0C6-1E2E0C6FC1CE}"/>
              </a:ext>
            </a:extLst>
          </p:cNvPr>
          <p:cNvSpPr/>
          <p:nvPr userDrawn="1"/>
        </p:nvSpPr>
        <p:spPr>
          <a:xfrm>
            <a:off x="1275907" y="578759"/>
            <a:ext cx="14093455" cy="1446622"/>
          </a:xfrm>
          <a:prstGeom prst="rect">
            <a:avLst/>
          </a:prstGeom>
          <a:noFill/>
          <a:ln w="12700">
            <a:solidFill>
              <a:srgbClr val="3D9C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D">
            <a:extLst>
              <a:ext uri="{FF2B5EF4-FFF2-40B4-BE49-F238E27FC236}">
                <a16:creationId xmlns:a16="http://schemas.microsoft.com/office/drawing/2014/main" id="{C6A04807-31DA-6E4E-AAB1-C5EB073355C4}"/>
              </a:ext>
            </a:extLst>
          </p:cNvPr>
          <p:cNvSpPr txBox="1"/>
          <p:nvPr userDrawn="1"/>
        </p:nvSpPr>
        <p:spPr>
          <a:xfrm>
            <a:off x="1717154" y="5511422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 dirty="0"/>
              <a:t>D.</a:t>
            </a:r>
          </a:p>
        </p:txBody>
      </p:sp>
      <p:sp>
        <p:nvSpPr>
          <p:cNvPr id="16" name="C">
            <a:extLst>
              <a:ext uri="{FF2B5EF4-FFF2-40B4-BE49-F238E27FC236}">
                <a16:creationId xmlns:a16="http://schemas.microsoft.com/office/drawing/2014/main" id="{19EED400-005F-8BFC-0381-17F5410E8424}"/>
              </a:ext>
            </a:extLst>
          </p:cNvPr>
          <p:cNvSpPr txBox="1"/>
          <p:nvPr userDrawn="1"/>
        </p:nvSpPr>
        <p:spPr>
          <a:xfrm>
            <a:off x="1713038" y="4568181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 dirty="0"/>
              <a:t>C.</a:t>
            </a:r>
          </a:p>
        </p:txBody>
      </p:sp>
      <p:sp>
        <p:nvSpPr>
          <p:cNvPr id="14" name="B">
            <a:extLst>
              <a:ext uri="{FF2B5EF4-FFF2-40B4-BE49-F238E27FC236}">
                <a16:creationId xmlns:a16="http://schemas.microsoft.com/office/drawing/2014/main" id="{21CD75C6-F639-739D-B089-020EF5CBFA3A}"/>
              </a:ext>
            </a:extLst>
          </p:cNvPr>
          <p:cNvSpPr txBox="1"/>
          <p:nvPr userDrawn="1"/>
        </p:nvSpPr>
        <p:spPr>
          <a:xfrm>
            <a:off x="1713038" y="3629064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 dirty="0"/>
              <a:t>B.</a:t>
            </a:r>
          </a:p>
        </p:txBody>
      </p:sp>
      <p:sp>
        <p:nvSpPr>
          <p:cNvPr id="12" name="A">
            <a:extLst>
              <a:ext uri="{FF2B5EF4-FFF2-40B4-BE49-F238E27FC236}">
                <a16:creationId xmlns:a16="http://schemas.microsoft.com/office/drawing/2014/main" id="{76DB4DA8-CC10-506C-D27B-9B1CE227D9B0}"/>
              </a:ext>
            </a:extLst>
          </p:cNvPr>
          <p:cNvSpPr txBox="1"/>
          <p:nvPr userDrawn="1"/>
        </p:nvSpPr>
        <p:spPr>
          <a:xfrm>
            <a:off x="1708922" y="2698180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 dirty="0"/>
              <a:t>A.</a:t>
            </a:r>
          </a:p>
        </p:txBody>
      </p:sp>
      <p:sp>
        <p:nvSpPr>
          <p:cNvPr id="19" name="Opt_D">
            <a:extLst>
              <a:ext uri="{FF2B5EF4-FFF2-40B4-BE49-F238E27FC236}">
                <a16:creationId xmlns:a16="http://schemas.microsoft.com/office/drawing/2014/main" id="{F320B7DB-043B-B1AC-2976-FCB6609BE2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38682" y="5511422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17" name="Opt_C">
            <a:extLst>
              <a:ext uri="{FF2B5EF4-FFF2-40B4-BE49-F238E27FC236}">
                <a16:creationId xmlns:a16="http://schemas.microsoft.com/office/drawing/2014/main" id="{DF544E43-096D-AD15-9CFA-70A320AE02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4566" y="4568181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15" name="Opt_B">
            <a:extLst>
              <a:ext uri="{FF2B5EF4-FFF2-40B4-BE49-F238E27FC236}">
                <a16:creationId xmlns:a16="http://schemas.microsoft.com/office/drawing/2014/main" id="{0969321A-3DCC-F52F-8C1B-6E04397531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4566" y="3629064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13" name="Opt_A">
            <a:extLst>
              <a:ext uri="{FF2B5EF4-FFF2-40B4-BE49-F238E27FC236}">
                <a16:creationId xmlns:a16="http://schemas.microsoft.com/office/drawing/2014/main" id="{5A890064-C69C-0664-8FC1-9D4423FC9A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30450" y="2698180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21" name="Q">
            <a:extLst>
              <a:ext uri="{FF2B5EF4-FFF2-40B4-BE49-F238E27FC236}">
                <a16:creationId xmlns:a16="http://schemas.microsoft.com/office/drawing/2014/main" id="{8B96215F-FF61-9AD3-5B66-650C7AFE97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66241" y="590549"/>
            <a:ext cx="12408327" cy="143483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b="1" dirty="0"/>
            </a:lvl1pPr>
          </a:lstStyle>
          <a:p>
            <a:pPr marL="228600" lvl="0" indent="-228600">
              <a:spcBef>
                <a:spcPts val="0"/>
              </a:spcBef>
            </a:pPr>
            <a:endParaRPr lang="en-US" dirty="0"/>
          </a:p>
        </p:txBody>
      </p:sp>
      <p:sp>
        <p:nvSpPr>
          <p:cNvPr id="22" name="Q_No">
            <a:extLst>
              <a:ext uri="{FF2B5EF4-FFF2-40B4-BE49-F238E27FC236}">
                <a16:creationId xmlns:a16="http://schemas.microsoft.com/office/drawing/2014/main" id="{83212CBA-BF9C-2628-A172-96ACE1220A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62388" y="1197091"/>
            <a:ext cx="1147421" cy="826971"/>
          </a:xfrm>
        </p:spPr>
        <p:txBody>
          <a:bodyPr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45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_Ans_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G">
            <a:extLst>
              <a:ext uri="{FF2B5EF4-FFF2-40B4-BE49-F238E27FC236}">
                <a16:creationId xmlns:a16="http://schemas.microsoft.com/office/drawing/2014/main" id="{2F8347C9-CC7D-0DF8-C02A-47B5723D8572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1" y="1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_Ans">
            <a:extLst>
              <a:ext uri="{FF2B5EF4-FFF2-40B4-BE49-F238E27FC236}">
                <a16:creationId xmlns:a16="http://schemas.microsoft.com/office/drawing/2014/main" id="{06DF12F7-7FC3-A6A0-1F9D-2B31AAB76C62}"/>
              </a:ext>
            </a:extLst>
          </p:cNvPr>
          <p:cNvSpPr txBox="1"/>
          <p:nvPr userDrawn="1"/>
        </p:nvSpPr>
        <p:spPr>
          <a:xfrm>
            <a:off x="670034" y="7369706"/>
            <a:ext cx="29134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are</a:t>
            </a:r>
            <a:endParaRPr sz="14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" name="Ans_Line_2">
            <a:extLst>
              <a:ext uri="{FF2B5EF4-FFF2-40B4-BE49-F238E27FC236}">
                <a16:creationId xmlns:a16="http://schemas.microsoft.com/office/drawing/2014/main" id="{B75A6E75-5672-578C-B075-BA07AABDEC08}"/>
              </a:ext>
            </a:extLst>
          </p:cNvPr>
          <p:cNvCxnSpPr/>
          <p:nvPr userDrawn="1"/>
        </p:nvCxnSpPr>
        <p:spPr>
          <a:xfrm>
            <a:off x="670034" y="7854368"/>
            <a:ext cx="1316736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" name="Ans_Line">
            <a:extLst>
              <a:ext uri="{FF2B5EF4-FFF2-40B4-BE49-F238E27FC236}">
                <a16:creationId xmlns:a16="http://schemas.microsoft.com/office/drawing/2014/main" id="{B67B1844-0936-2346-DC2D-072812F8FF82}"/>
              </a:ext>
            </a:extLst>
          </p:cNvPr>
          <p:cNvCxnSpPr/>
          <p:nvPr userDrawn="1"/>
        </p:nvCxnSpPr>
        <p:spPr>
          <a:xfrm>
            <a:off x="649436" y="7265358"/>
            <a:ext cx="1316736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" name="Ans_text">
            <a:extLst>
              <a:ext uri="{FF2B5EF4-FFF2-40B4-BE49-F238E27FC236}">
                <a16:creationId xmlns:a16="http://schemas.microsoft.com/office/drawing/2014/main" id="{505D6B31-CF67-8AE8-6D6C-1AE10E434F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84605" y="7277661"/>
            <a:ext cx="8601033" cy="5842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rgbClr val="024F9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8" name="Ans_Desc_Text_Box">
            <a:extLst>
              <a:ext uri="{FF2B5EF4-FFF2-40B4-BE49-F238E27FC236}">
                <a16:creationId xmlns:a16="http://schemas.microsoft.com/office/drawing/2014/main" id="{2AA669A4-854E-BC52-A6EB-CEC258CCD13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9925" y="7935913"/>
            <a:ext cx="13095288" cy="100488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9" name="Box">
            <a:extLst>
              <a:ext uri="{FF2B5EF4-FFF2-40B4-BE49-F238E27FC236}">
                <a16:creationId xmlns:a16="http://schemas.microsoft.com/office/drawing/2014/main" id="{4ADF7E3A-81A0-2B00-A3DE-320BBA3EAADC}"/>
              </a:ext>
            </a:extLst>
          </p:cNvPr>
          <p:cNvSpPr/>
          <p:nvPr userDrawn="1"/>
        </p:nvSpPr>
        <p:spPr>
          <a:xfrm>
            <a:off x="1281113" y="590549"/>
            <a:ext cx="1685902" cy="1438275"/>
          </a:xfrm>
          <a:prstGeom prst="rect">
            <a:avLst/>
          </a:prstGeom>
          <a:solidFill>
            <a:srgbClr val="3D9C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KT_Text">
            <a:extLst>
              <a:ext uri="{FF2B5EF4-FFF2-40B4-BE49-F238E27FC236}">
                <a16:creationId xmlns:a16="http://schemas.microsoft.com/office/drawing/2014/main" id="{65E260BD-9AEB-3002-A10D-0ED784F237CC}"/>
              </a:ext>
            </a:extLst>
          </p:cNvPr>
          <p:cNvSpPr txBox="1"/>
          <p:nvPr userDrawn="1"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Rec_Box">
            <a:extLst>
              <a:ext uri="{FF2B5EF4-FFF2-40B4-BE49-F238E27FC236}">
                <a16:creationId xmlns:a16="http://schemas.microsoft.com/office/drawing/2014/main" id="{667E1C0D-1A8F-3FEE-62D2-1CF59B597F36}"/>
              </a:ext>
            </a:extLst>
          </p:cNvPr>
          <p:cNvSpPr/>
          <p:nvPr userDrawn="1"/>
        </p:nvSpPr>
        <p:spPr>
          <a:xfrm>
            <a:off x="1275907" y="578759"/>
            <a:ext cx="14093455" cy="1446622"/>
          </a:xfrm>
          <a:prstGeom prst="rect">
            <a:avLst/>
          </a:prstGeom>
          <a:noFill/>
          <a:ln w="12700">
            <a:solidFill>
              <a:srgbClr val="3D9C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">
            <a:extLst>
              <a:ext uri="{FF2B5EF4-FFF2-40B4-BE49-F238E27FC236}">
                <a16:creationId xmlns:a16="http://schemas.microsoft.com/office/drawing/2014/main" id="{A40B7AF7-3696-C4FB-D945-5436FC8398CE}"/>
              </a:ext>
            </a:extLst>
          </p:cNvPr>
          <p:cNvSpPr txBox="1"/>
          <p:nvPr userDrawn="1"/>
        </p:nvSpPr>
        <p:spPr>
          <a:xfrm>
            <a:off x="1708922" y="2698180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 dirty="0"/>
              <a:t>A.</a:t>
            </a:r>
          </a:p>
        </p:txBody>
      </p:sp>
      <p:sp>
        <p:nvSpPr>
          <p:cNvPr id="13" name="Opt_A">
            <a:extLst>
              <a:ext uri="{FF2B5EF4-FFF2-40B4-BE49-F238E27FC236}">
                <a16:creationId xmlns:a16="http://schemas.microsoft.com/office/drawing/2014/main" id="{1494EC36-DEF5-5104-F8EA-E3D4B2BBD8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30450" y="2698180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14" name="B">
            <a:extLst>
              <a:ext uri="{FF2B5EF4-FFF2-40B4-BE49-F238E27FC236}">
                <a16:creationId xmlns:a16="http://schemas.microsoft.com/office/drawing/2014/main" id="{9AFF282F-7CD2-660E-F6FB-6A6841171D6F}"/>
              </a:ext>
            </a:extLst>
          </p:cNvPr>
          <p:cNvSpPr txBox="1"/>
          <p:nvPr userDrawn="1"/>
        </p:nvSpPr>
        <p:spPr>
          <a:xfrm>
            <a:off x="1713038" y="3629064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 dirty="0"/>
              <a:t>B.</a:t>
            </a:r>
          </a:p>
        </p:txBody>
      </p:sp>
      <p:sp>
        <p:nvSpPr>
          <p:cNvPr id="15" name="Opt_B">
            <a:extLst>
              <a:ext uri="{FF2B5EF4-FFF2-40B4-BE49-F238E27FC236}">
                <a16:creationId xmlns:a16="http://schemas.microsoft.com/office/drawing/2014/main" id="{01ADAF17-D7DF-669F-96A4-A5A66652F7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4566" y="3629064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16" name="C">
            <a:extLst>
              <a:ext uri="{FF2B5EF4-FFF2-40B4-BE49-F238E27FC236}">
                <a16:creationId xmlns:a16="http://schemas.microsoft.com/office/drawing/2014/main" id="{E0054334-AE0D-D3F5-C186-9EAB001CEBAA}"/>
              </a:ext>
            </a:extLst>
          </p:cNvPr>
          <p:cNvSpPr txBox="1"/>
          <p:nvPr userDrawn="1"/>
        </p:nvSpPr>
        <p:spPr>
          <a:xfrm>
            <a:off x="1713038" y="4568181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 dirty="0"/>
              <a:t>C.</a:t>
            </a:r>
          </a:p>
        </p:txBody>
      </p:sp>
      <p:sp>
        <p:nvSpPr>
          <p:cNvPr id="17" name="Opt_C">
            <a:extLst>
              <a:ext uri="{FF2B5EF4-FFF2-40B4-BE49-F238E27FC236}">
                <a16:creationId xmlns:a16="http://schemas.microsoft.com/office/drawing/2014/main" id="{98DDCBFB-B945-8ADF-F3B2-02F8E9E10B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4566" y="4568181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18" name="D">
            <a:extLst>
              <a:ext uri="{FF2B5EF4-FFF2-40B4-BE49-F238E27FC236}">
                <a16:creationId xmlns:a16="http://schemas.microsoft.com/office/drawing/2014/main" id="{A5C29CAE-D65C-162C-E28E-5C00B6BF49E6}"/>
              </a:ext>
            </a:extLst>
          </p:cNvPr>
          <p:cNvSpPr txBox="1"/>
          <p:nvPr userDrawn="1"/>
        </p:nvSpPr>
        <p:spPr>
          <a:xfrm>
            <a:off x="1717154" y="5511422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 dirty="0"/>
              <a:t>D.</a:t>
            </a:r>
          </a:p>
        </p:txBody>
      </p:sp>
      <p:sp>
        <p:nvSpPr>
          <p:cNvPr id="19" name="Opt_D">
            <a:extLst>
              <a:ext uri="{FF2B5EF4-FFF2-40B4-BE49-F238E27FC236}">
                <a16:creationId xmlns:a16="http://schemas.microsoft.com/office/drawing/2014/main" id="{787DB315-5654-6FF4-4775-BE435BA1CC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38682" y="5511422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20" name="Q">
            <a:extLst>
              <a:ext uri="{FF2B5EF4-FFF2-40B4-BE49-F238E27FC236}">
                <a16:creationId xmlns:a16="http://schemas.microsoft.com/office/drawing/2014/main" id="{CEA2BD72-C1DD-4B25-C5E5-D6139517C0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67015" y="595430"/>
            <a:ext cx="12401573" cy="1430338"/>
          </a:xfrm>
        </p:spPr>
        <p:txBody>
          <a:bodyPr anchor="ctr"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21" name="Q_No">
            <a:extLst>
              <a:ext uri="{FF2B5EF4-FFF2-40B4-BE49-F238E27FC236}">
                <a16:creationId xmlns:a16="http://schemas.microsoft.com/office/drawing/2014/main" id="{86A71EFA-BAFE-C034-9302-230D1B15AD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62390" y="1193800"/>
            <a:ext cx="1135063" cy="830263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061551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Takeaways" preserve="1" userDrawn="1">
  <p:cSld name="Key Takeaways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3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7;p27">
            <a:extLst>
              <a:ext uri="{FF2B5EF4-FFF2-40B4-BE49-F238E27FC236}">
                <a16:creationId xmlns:a16="http://schemas.microsoft.com/office/drawing/2014/main" id="{DFADBA2E-0E91-C8B8-3A16-37E16A8024BC}"/>
              </a:ext>
            </a:extLst>
          </p:cNvPr>
          <p:cNvSpPr/>
          <p:nvPr userDrawn="1"/>
        </p:nvSpPr>
        <p:spPr>
          <a:xfrm>
            <a:off x="2747395" y="274390"/>
            <a:ext cx="481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Key Takeaways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Brandline_LVC">
            <a:extLst>
              <a:ext uri="{FF2B5EF4-FFF2-40B4-BE49-F238E27FC236}">
                <a16:creationId xmlns:a16="http://schemas.microsoft.com/office/drawing/2014/main" id="{F274DB65-9471-8FF1-5F67-3A8B02FBF3BD}"/>
              </a:ext>
            </a:extLst>
          </p:cNvPr>
          <p:cNvSpPr/>
          <p:nvPr userDrawn="1"/>
        </p:nvSpPr>
        <p:spPr>
          <a:xfrm>
            <a:off x="3468553" y="837660"/>
            <a:ext cx="3377485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96AF3B2F-06F8-C0B9-F594-763BF82CAEE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2875" y="1967907"/>
            <a:ext cx="9036000" cy="10116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GB" dirty="0"/>
            </a:lvl1pPr>
          </a:lstStyle>
          <a:p>
            <a:pPr marL="228600" lvl="0" indent="-228600">
              <a:spcBef>
                <a:spcPts val="0"/>
              </a:spcBef>
            </a:pPr>
            <a:r>
              <a:rPr lang="en-GB" dirty="0"/>
              <a:t>Click to add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7B16BD-1678-AAEB-705C-ACC6F4E638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32356" y="2755555"/>
            <a:ext cx="9036000" cy="1011600"/>
          </a:xfrm>
        </p:spPr>
        <p:txBody>
          <a:bodyPr anchor="t"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DA0B994-BAF5-3871-1AE2-2955090941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31837" y="3567917"/>
            <a:ext cx="9036000" cy="1011600"/>
          </a:xfrm>
        </p:spPr>
        <p:txBody>
          <a:bodyPr anchor="t"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153C8D8-C81D-C688-AD6D-054C831ED8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32873" y="4392637"/>
            <a:ext cx="9034445" cy="1010072"/>
          </a:xfrm>
        </p:spPr>
        <p:txBody>
          <a:bodyPr anchor="t"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</a:lstStyle>
          <a:p>
            <a:pPr lvl="0"/>
            <a:r>
              <a:rPr lang="en-GB" dirty="0"/>
              <a:t>Click to add text</a:t>
            </a:r>
          </a:p>
        </p:txBody>
      </p:sp>
      <p:grpSp>
        <p:nvGrpSpPr>
          <p:cNvPr id="23" name="Group 22" hidden="1">
            <a:extLst>
              <a:ext uri="{FF2B5EF4-FFF2-40B4-BE49-F238E27FC236}">
                <a16:creationId xmlns:a16="http://schemas.microsoft.com/office/drawing/2014/main" id="{7D3CB7FC-1EE6-F753-459E-16D565CC72D5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239953" y="642551"/>
            <a:ext cx="4011669" cy="4670397"/>
            <a:chOff x="1239953" y="642551"/>
            <a:chExt cx="4011669" cy="467039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938B2B5-F7D2-93C4-4B9B-2A8705CFBB0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967652" y="642551"/>
              <a:ext cx="2283970" cy="14951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C60516D-1A86-E05D-CDB5-234F5B19042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39953" y="2290530"/>
              <a:ext cx="594000" cy="59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049D24-171C-A4CE-5C84-362BCAE9D2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332872" y="3094469"/>
              <a:ext cx="594000" cy="59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EB4E1D9-0180-437B-334A-07F7823362C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332872" y="3903123"/>
              <a:ext cx="594000" cy="59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0CFBF9F-0A86-F779-0E1B-EE628909727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332872" y="4718948"/>
              <a:ext cx="594000" cy="59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850367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isted Pract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45;p35">
            <a:extLst>
              <a:ext uri="{FF2B5EF4-FFF2-40B4-BE49-F238E27FC236}">
                <a16:creationId xmlns:a16="http://schemas.microsoft.com/office/drawing/2014/main" id="{3DE6C980-51B8-EAB6-D92E-2C853D6EBC40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13;p27">
            <a:extLst>
              <a:ext uri="{FF2B5EF4-FFF2-40B4-BE49-F238E27FC236}">
                <a16:creationId xmlns:a16="http://schemas.microsoft.com/office/drawing/2014/main" id="{734849E0-7011-DCAE-0132-1322B2CB68DB}"/>
              </a:ext>
            </a:extLst>
          </p:cNvPr>
          <p:cNvPicPr preferRelativeResize="0"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49;p35">
            <a:extLst>
              <a:ext uri="{FF2B5EF4-FFF2-40B4-BE49-F238E27FC236}">
                <a16:creationId xmlns:a16="http://schemas.microsoft.com/office/drawing/2014/main" id="{7948A9B8-596D-80F3-DBBD-D7EDD89ABE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7626" y="436395"/>
            <a:ext cx="9696532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D6E140C6-C70A-C947-7711-0BA4214D3E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1857" y="2854366"/>
            <a:ext cx="13696999" cy="538952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5683BC-C8F7-FCBC-E768-137F5B5152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1857" y="1795807"/>
            <a:ext cx="13696999" cy="81450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1208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ssisted Practice" preserve="1" userDrawn="1">
  <p:cSld name="Unassisted Practice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5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5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 txBox="1">
            <a:spLocks noGrp="1"/>
          </p:cNvSpPr>
          <p:nvPr>
            <p:ph type="title"/>
          </p:nvPr>
        </p:nvSpPr>
        <p:spPr>
          <a:xfrm>
            <a:off x="1297626" y="436395"/>
            <a:ext cx="9696532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4DC99CB9-B9F0-7414-1AF5-045EF855FD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1857" y="2854366"/>
            <a:ext cx="13696999" cy="538952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CF61395D-ECD0-5341-1B2E-8C1937098D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1857" y="1795807"/>
            <a:ext cx="13696999" cy="81450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3355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for_Pract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3;p29">
            <a:extLst>
              <a:ext uri="{FF2B5EF4-FFF2-40B4-BE49-F238E27FC236}">
                <a16:creationId xmlns:a16="http://schemas.microsoft.com/office/drawing/2014/main" id="{D1405CDE-CE1A-9CEE-B0C9-004F72CAF344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1291857" y="1788696"/>
            <a:ext cx="13696999" cy="82161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0" rIns="91425" bIns="0" rtlCol="0" anchor="t" anchorCtr="0">
            <a:normAutofit/>
          </a:bodyPr>
          <a:lstStyle>
            <a:lvl1pPr marL="0" indent="0">
              <a:buNone/>
              <a:defRPr>
                <a:solidFill>
                  <a:srgbClr val="3F3F3F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228600" lvl="0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endParaRPr dirty="0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6659D141-D5AB-CB0E-32C4-D683A6B3D7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5825" y="2872126"/>
            <a:ext cx="13697000" cy="5406695"/>
          </a:xfrm>
        </p:spPr>
        <p:txBody>
          <a:bodyPr/>
          <a:lstStyle>
            <a:lvl1pPr marL="0" indent="0">
              <a:buNone/>
              <a:defRPr/>
            </a:lvl1pPr>
            <a:lvl3pPr marL="1143000" indent="-228600"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41251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" preserve="1" userDrawn="1">
  <p:cSld name="Lesson Nam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23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4;p23">
            <a:extLst>
              <a:ext uri="{FF2B5EF4-FFF2-40B4-BE49-F238E27FC236}">
                <a16:creationId xmlns:a16="http://schemas.microsoft.com/office/drawing/2014/main" id="{0FE0BEE1-B2B3-D8AE-8B21-7B4BAC91C142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653386" y="4114800"/>
            <a:ext cx="7835706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lvl="0" indent="0" algn="ctr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2800" b="1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99189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5120">
          <p15:clr>
            <a:srgbClr val="00000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-End Project" preserve="1" userDrawn="1">
  <p:cSld name="Section-End Projec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53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2;p29">
            <a:extLst>
              <a:ext uri="{FF2B5EF4-FFF2-40B4-BE49-F238E27FC236}">
                <a16:creationId xmlns:a16="http://schemas.microsoft.com/office/drawing/2014/main" id="{C8B862E1-9541-C73F-B4E1-7205F5F0B5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EA35605C-2EDD-0BD1-F3BC-5BCA7F763A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4890" y="1364776"/>
            <a:ext cx="10314124" cy="68238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373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-end Project" preserve="1" userDrawn="1">
  <p:cSld name="Lesson-end Projec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6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2;p29">
            <a:extLst>
              <a:ext uri="{FF2B5EF4-FFF2-40B4-BE49-F238E27FC236}">
                <a16:creationId xmlns:a16="http://schemas.microsoft.com/office/drawing/2014/main" id="{3E86479C-5EE1-09E2-3000-A2B690B93C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012C144F-B154-93C1-CFA0-EFC58EC80E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4890" y="1364776"/>
            <a:ext cx="10314124" cy="68238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2080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ase-End Project" preserve="1" userDrawn="1">
  <p:cSld name="Phase-End Projec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52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2;p29">
            <a:extLst>
              <a:ext uri="{FF2B5EF4-FFF2-40B4-BE49-F238E27FC236}">
                <a16:creationId xmlns:a16="http://schemas.microsoft.com/office/drawing/2014/main" id="{A829CD2D-82CE-C005-D724-CC0A723196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809861E1-DB64-D3D1-CB74-AB30BEF481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4890" y="1364776"/>
            <a:ext cx="10314124" cy="68238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4437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for_pro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5D05C5A-9735-BDF2-45FB-ECA0E61F3F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34890" y="1377162"/>
            <a:ext cx="10314607" cy="6815160"/>
          </a:xfrm>
        </p:spPr>
        <p:txBody>
          <a:bodyPr/>
          <a:lstStyle>
            <a:lvl1pPr marL="0" indent="0">
              <a:buNone/>
              <a:defRPr/>
            </a:lvl1pPr>
            <a:lvl3pPr marL="1143000" indent="-228600"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012447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69;p16">
            <a:extLst>
              <a:ext uri="{FF2B5EF4-FFF2-40B4-BE49-F238E27FC236}">
                <a16:creationId xmlns:a16="http://schemas.microsoft.com/office/drawing/2014/main" id="{136CAA0F-DD7B-0995-4200-59792701A9ED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FAA6052-B67C-D403-9614-DC0C0FDBAAB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52023" y="4114800"/>
            <a:ext cx="4348077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2800" b="1" dirty="0">
                <a:solidFill>
                  <a:srgbClr val="404040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457200" lvl="0" indent="-457200" algn="ctr"/>
            <a:r>
              <a:rPr lang="en-US" dirty="0"/>
              <a:t>Topic Name</a:t>
            </a:r>
          </a:p>
        </p:txBody>
      </p:sp>
      <p:pic>
        <p:nvPicPr>
          <p:cNvPr id="4" name="Picture 3" descr="A picture containing child art, table, illustration, design&#10;&#10;Description automatically generated">
            <a:extLst>
              <a:ext uri="{FF2B5EF4-FFF2-40B4-BE49-F238E27FC236}">
                <a16:creationId xmlns:a16="http://schemas.microsoft.com/office/drawing/2014/main" id="{46A1F55C-8226-40C3-1D94-8C75609932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76" y="2171113"/>
            <a:ext cx="4823955" cy="455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86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5120">
          <p15:clr>
            <a:srgbClr val="00000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cussion" preserve="1" userDrawn="1">
  <p:cSld name="Discussion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6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4AA18AE-0804-BDBB-3D58-9BEC7C3955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303264" y="2051538"/>
            <a:ext cx="4661781" cy="479473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38432-77B6-A0DB-E9D4-05C1ED62A6F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52023" y="4114800"/>
            <a:ext cx="4348077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2800" b="1" dirty="0">
                <a:solidFill>
                  <a:srgbClr val="404040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457200" lvl="0" indent="-457200" algn="ctr"/>
            <a:r>
              <a:rPr lang="en-US" dirty="0"/>
              <a:t>Topic Name</a:t>
            </a:r>
          </a:p>
        </p:txBody>
      </p:sp>
    </p:spTree>
    <p:extLst>
      <p:ext uri="{BB962C8B-B14F-4D97-AF65-F5344CB8AC3E}">
        <p14:creationId xmlns:p14="http://schemas.microsoft.com/office/powerpoint/2010/main" val="1456677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5120">
          <p15:clr>
            <a:srgbClr val="00000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cussion-Content" preserve="1" userDrawn="1">
  <p:cSld name="Discussion-Conten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7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7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pic>
        <p:nvPicPr>
          <p:cNvPr id="189" name="Google Shape;18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2450" y="2249238"/>
            <a:ext cx="4290990" cy="441337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190EDBE-42C7-8577-2262-B01D520296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94960" y="1761785"/>
            <a:ext cx="10346786" cy="626012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8925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5120">
          <p15:clr>
            <a:srgbClr val="00000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le-Play Activ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69;p16">
            <a:extLst>
              <a:ext uri="{FF2B5EF4-FFF2-40B4-BE49-F238E27FC236}">
                <a16:creationId xmlns:a16="http://schemas.microsoft.com/office/drawing/2014/main" id="{2444B81E-A7F2-DD03-1F7C-99ED49FAF882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C918EE9-73C7-114C-7405-846E29EB7AE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52023" y="4114800"/>
            <a:ext cx="4348077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800" b="1" dirty="0">
                <a:solidFill>
                  <a:srgbClr val="404040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228600" lvl="0" indent="-228600" algn="ctr"/>
            <a:r>
              <a:rPr lang="en-US"/>
              <a:t>Topic Name</a:t>
            </a:r>
          </a:p>
        </p:txBody>
      </p:sp>
      <p:pic>
        <p:nvPicPr>
          <p:cNvPr id="9" name="Picture 8" descr="A group of people reading books&#10;&#10;Description automatically generated with low confidence">
            <a:extLst>
              <a:ext uri="{FF2B5EF4-FFF2-40B4-BE49-F238E27FC236}">
                <a16:creationId xmlns:a16="http://schemas.microsoft.com/office/drawing/2014/main" id="{F1D10771-AD41-E153-2D96-91B7FA5508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129" y="2323120"/>
            <a:ext cx="5664389" cy="449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84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5120">
          <p15:clr>
            <a:srgbClr val="00000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rse-end Project" preserve="1" userDrawn="1">
  <p:cSld name="Course-end Projec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7"/>
          <p:cNvPicPr preferRelativeResize="0"/>
          <p:nvPr/>
        </p:nvPicPr>
        <p:blipFill>
          <a:blip r:embed="rId2"/>
          <a:srcRect/>
          <a:stretch/>
        </p:blipFill>
        <p:spPr>
          <a:xfrm>
            <a:off x="2" y="0"/>
            <a:ext cx="16255996" cy="91439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77;p17">
            <a:extLst>
              <a:ext uri="{FF2B5EF4-FFF2-40B4-BE49-F238E27FC236}">
                <a16:creationId xmlns:a16="http://schemas.microsoft.com/office/drawing/2014/main" id="{662DC3C5-12CB-1B7D-A0D6-88DA0A6525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F575C20-C035-6B61-875E-DFDF9C3950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45052" y="1364776"/>
            <a:ext cx="10303962" cy="682388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8878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fore the Next Class" preserve="1" userDrawn="1">
  <p:cSld name="Before the Next Class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0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0"/>
          <p:cNvSpPr/>
          <p:nvPr userDrawn="1"/>
        </p:nvSpPr>
        <p:spPr>
          <a:xfrm>
            <a:off x="2464058" y="762715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ctr">
              <a:buSzPts val="2800"/>
              <a:buNone/>
            </a:pPr>
            <a:r>
              <a:rPr lang="en-US" sz="2800" b="1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Before the Next Class</a:t>
            </a:r>
            <a:endParaRPr sz="2800" b="1" dirty="0">
              <a:solidFill>
                <a:srgbClr val="404040"/>
              </a:solidFill>
              <a:latin typeface="Open Sans"/>
              <a:ea typeface="Open Sans"/>
              <a:cs typeface="Open Sans"/>
              <a:sym typeface="Arial"/>
            </a:endParaRP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9A8AA2E1-D889-F5D4-9C7E-C1EBB43245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5084" y="1364776"/>
            <a:ext cx="8439490" cy="68238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71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ou Already Know" preserve="1" userDrawn="1">
  <p:cSld name="You Already Know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24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24"/>
          <p:cNvSpPr/>
          <p:nvPr/>
        </p:nvSpPr>
        <p:spPr>
          <a:xfrm>
            <a:off x="5718038" y="322216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You Already Know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9;p24">
            <a:extLst>
              <a:ext uri="{FF2B5EF4-FFF2-40B4-BE49-F238E27FC236}">
                <a16:creationId xmlns:a16="http://schemas.microsoft.com/office/drawing/2014/main" id="{45805213-5148-C374-0B6A-FBC7DF66B8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91858" y="2603120"/>
            <a:ext cx="13696998" cy="55274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0" rIns="91425" bIns="0" rtlCol="0" anchor="t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dirty="0">
                <a:solidFill>
                  <a:srgbClr val="3F3F3F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</a:pPr>
            <a:endParaRPr dirty="0"/>
          </a:p>
        </p:txBody>
      </p:sp>
      <p:sp>
        <p:nvSpPr>
          <p:cNvPr id="5" name="Google Shape;73;p29">
            <a:extLst>
              <a:ext uri="{FF2B5EF4-FFF2-40B4-BE49-F238E27FC236}">
                <a16:creationId xmlns:a16="http://schemas.microsoft.com/office/drawing/2014/main" id="{A329659F-8931-D1BF-F644-B58CEC7A819F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291857" y="1512833"/>
            <a:ext cx="13696999" cy="903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0" lvl="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9249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120">
          <p15:clr>
            <a:srgbClr val="00000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at Next?" preserve="1" userDrawn="1">
  <p:cSld name="What Next?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41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1"/>
          <p:cNvSpPr/>
          <p:nvPr/>
        </p:nvSpPr>
        <p:spPr>
          <a:xfrm>
            <a:off x="2464058" y="762715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ctr">
              <a:buSzPts val="2800"/>
              <a:buNone/>
            </a:pPr>
            <a:r>
              <a:rPr lang="en-US" sz="2800" b="1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What’s Next?</a:t>
            </a:r>
            <a:endParaRPr sz="2800" b="1" dirty="0">
              <a:solidFill>
                <a:srgbClr val="404040"/>
              </a:solidFill>
              <a:latin typeface="Open Sans"/>
              <a:ea typeface="Open Sans"/>
              <a:cs typeface="Open Sans"/>
              <a:sym typeface="Arial"/>
            </a:endParaRP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57DB387E-1A29-1EE9-8E02-0C57BA6B68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084" y="1364776"/>
            <a:ext cx="8439490" cy="68238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5630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_for_whatnext_nextcl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FEACA45-46CE-3149-F1F8-368C0B35FE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0649" y="1377162"/>
            <a:ext cx="8439490" cy="6815160"/>
          </a:xfrm>
        </p:spPr>
        <p:txBody>
          <a:bodyPr/>
          <a:lstStyle>
            <a:lvl1pPr marL="0" indent="0">
              <a:buNone/>
              <a:defRPr/>
            </a:lvl1pPr>
            <a:lvl3pPr marL="1143000" indent="-228600"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327944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rse Name">
  <p:cSld name="1_Course Nam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4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4"/>
          <p:cNvSpPr txBox="1">
            <a:spLocks noGrp="1"/>
          </p:cNvSpPr>
          <p:nvPr>
            <p:ph type="body" idx="1"/>
          </p:nvPr>
        </p:nvSpPr>
        <p:spPr>
          <a:xfrm>
            <a:off x="8724737" y="4114800"/>
            <a:ext cx="696004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12275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">
  <p:cSld name="1_Lesson Nam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g7d92b845a2_0_2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g7d92b845a2_0_265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g7d92b845a2_0_265"/>
          <p:cNvSpPr txBox="1">
            <a:spLocks noGrp="1"/>
          </p:cNvSpPr>
          <p:nvPr>
            <p:ph type="body" idx="1"/>
          </p:nvPr>
        </p:nvSpPr>
        <p:spPr>
          <a:xfrm>
            <a:off x="8753642" y="4201720"/>
            <a:ext cx="7224295" cy="74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58194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s">
  <p:cSld name="1_Learning Objective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g7d92b845a2_0_2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g7d92b845a2_0_224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g7d92b845a2_0_224"/>
          <p:cNvSpPr/>
          <p:nvPr/>
        </p:nvSpPr>
        <p:spPr>
          <a:xfrm>
            <a:off x="2747395" y="769174"/>
            <a:ext cx="48199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Learning Objectives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" name="Google Shape;27;g7d92b845a2_0_2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70200" y="1186581"/>
            <a:ext cx="4819924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g7d92b845a2_0_224"/>
          <p:cNvSpPr txBox="1">
            <a:spLocks noGrp="1"/>
          </p:cNvSpPr>
          <p:nvPr>
            <p:ph type="body" idx="1"/>
          </p:nvPr>
        </p:nvSpPr>
        <p:spPr>
          <a:xfrm>
            <a:off x="1470660" y="2204378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g7d92b845a2_0_224"/>
          <p:cNvSpPr txBox="1">
            <a:spLocks noGrp="1"/>
          </p:cNvSpPr>
          <p:nvPr>
            <p:ph type="body" idx="2"/>
          </p:nvPr>
        </p:nvSpPr>
        <p:spPr>
          <a:xfrm>
            <a:off x="1470660" y="3377721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g7d92b845a2_0_224"/>
          <p:cNvSpPr txBox="1">
            <a:spLocks noGrp="1"/>
          </p:cNvSpPr>
          <p:nvPr>
            <p:ph type="body" idx="3"/>
          </p:nvPr>
        </p:nvSpPr>
        <p:spPr>
          <a:xfrm>
            <a:off x="1470660" y="4551064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g7d92b845a2_0_224"/>
          <p:cNvSpPr txBox="1">
            <a:spLocks noGrp="1"/>
          </p:cNvSpPr>
          <p:nvPr>
            <p:ph type="body" idx="4"/>
          </p:nvPr>
        </p:nvSpPr>
        <p:spPr>
          <a:xfrm>
            <a:off x="1470660" y="5724407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90998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day in the life">
  <p:cSld name="1_A day in the lif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54" descr="A close up of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572"/>
          <a:stretch/>
        </p:blipFill>
        <p:spPr>
          <a:xfrm>
            <a:off x="580570" y="0"/>
            <a:ext cx="1567542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4"/>
          <p:cNvSpPr txBox="1">
            <a:spLocks noGrp="1"/>
          </p:cNvSpPr>
          <p:nvPr>
            <p:ph type="body" idx="1"/>
          </p:nvPr>
        </p:nvSpPr>
        <p:spPr>
          <a:xfrm>
            <a:off x="1453243" y="1808291"/>
            <a:ext cx="940525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4"/>
          <p:cNvSpPr/>
          <p:nvPr/>
        </p:nvSpPr>
        <p:spPr>
          <a:xfrm>
            <a:off x="2089150" y="340753"/>
            <a:ext cx="12077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Business Scenario</a:t>
            </a:r>
            <a:endParaRPr sz="1400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" name="Google Shape;38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83677" y="771540"/>
            <a:ext cx="4496073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5619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A7B17"/>
          </p15:clr>
        </p15:guide>
        <p15:guide id="2" pos="864">
          <p15:clr>
            <a:srgbClr val="FA7B17"/>
          </p15:clr>
        </p15:guide>
        <p15:guide id="3" pos="9792">
          <p15:clr>
            <a:srgbClr val="FA7B17"/>
          </p15:clr>
        </p15:guide>
        <p15:guide id="4" pos="9504">
          <p15:clr>
            <a:srgbClr val="FA7B17"/>
          </p15:clr>
        </p15:guide>
        <p15:guide id="5" orient="horz" pos="576">
          <p15:clr>
            <a:srgbClr val="FA7B17"/>
          </p15:clr>
        </p15:guide>
        <p15:guide id="6" orient="horz" pos="860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 Name">
  <p:cSld name="1_Topic Nam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g7d92b845a2_0_2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g7d92b845a2_0_279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g7d92b845a2_0_279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g7d92b845a2_0_279"/>
          <p:cNvSpPr txBox="1">
            <a:spLocks noGrp="1"/>
          </p:cNvSpPr>
          <p:nvPr>
            <p:ph type="body" idx="1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62963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cussion-Content">
  <p:cSld name="1_Discussion-Conte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55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55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5"/>
          <p:cNvSpPr/>
          <p:nvPr/>
        </p:nvSpPr>
        <p:spPr>
          <a:xfrm>
            <a:off x="16440756" y="259179"/>
            <a:ext cx="640080" cy="640080"/>
          </a:xfrm>
          <a:prstGeom prst="ellipse">
            <a:avLst/>
          </a:prstGeom>
          <a:solidFill>
            <a:srgbClr val="05668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55"/>
          <p:cNvSpPr/>
          <p:nvPr/>
        </p:nvSpPr>
        <p:spPr>
          <a:xfrm>
            <a:off x="16440756" y="1121705"/>
            <a:ext cx="640080" cy="640080"/>
          </a:xfrm>
          <a:prstGeom prst="ellipse">
            <a:avLst/>
          </a:prstGeom>
          <a:solidFill>
            <a:srgbClr val="427A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55"/>
          <p:cNvSpPr/>
          <p:nvPr/>
        </p:nvSpPr>
        <p:spPr>
          <a:xfrm>
            <a:off x="16440756" y="1984231"/>
            <a:ext cx="640080" cy="640080"/>
          </a:xfrm>
          <a:prstGeom prst="ellipse">
            <a:avLst/>
          </a:prstGeom>
          <a:solidFill>
            <a:srgbClr val="EBF2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55"/>
          <p:cNvSpPr/>
          <p:nvPr/>
        </p:nvSpPr>
        <p:spPr>
          <a:xfrm>
            <a:off x="16440756" y="2846757"/>
            <a:ext cx="640080" cy="640080"/>
          </a:xfrm>
          <a:prstGeom prst="ellipse">
            <a:avLst/>
          </a:prstGeom>
          <a:solidFill>
            <a:srgbClr val="3A40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55"/>
          <p:cNvSpPr/>
          <p:nvPr/>
        </p:nvSpPr>
        <p:spPr>
          <a:xfrm>
            <a:off x="16440756" y="3709283"/>
            <a:ext cx="640080" cy="640080"/>
          </a:xfrm>
          <a:prstGeom prst="ellipse">
            <a:avLst/>
          </a:prstGeom>
          <a:solidFill>
            <a:srgbClr val="F9DE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55"/>
          <p:cNvSpPr/>
          <p:nvPr/>
        </p:nvSpPr>
        <p:spPr>
          <a:xfrm>
            <a:off x="16440756" y="4571809"/>
            <a:ext cx="640080" cy="640080"/>
          </a:xfrm>
          <a:prstGeom prst="ellipse">
            <a:avLst/>
          </a:prstGeom>
          <a:solidFill>
            <a:srgbClr val="E9AF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55"/>
          <p:cNvSpPr/>
          <p:nvPr/>
        </p:nvSpPr>
        <p:spPr>
          <a:xfrm>
            <a:off x="16440756" y="5434335"/>
            <a:ext cx="640080" cy="640080"/>
          </a:xfrm>
          <a:prstGeom prst="ellipse">
            <a:avLst/>
          </a:prstGeom>
          <a:solidFill>
            <a:srgbClr val="EF64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55"/>
          <p:cNvSpPr/>
          <p:nvPr/>
        </p:nvSpPr>
        <p:spPr>
          <a:xfrm>
            <a:off x="16440756" y="6296861"/>
            <a:ext cx="640080" cy="640080"/>
          </a:xfrm>
          <a:prstGeom prst="ellipse">
            <a:avLst/>
          </a:prstGeom>
          <a:solidFill>
            <a:srgbClr val="E4B3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55"/>
          <p:cNvSpPr/>
          <p:nvPr/>
        </p:nvSpPr>
        <p:spPr>
          <a:xfrm>
            <a:off x="16440756" y="7159387"/>
            <a:ext cx="640080" cy="640080"/>
          </a:xfrm>
          <a:prstGeom prst="ellipse">
            <a:avLst/>
          </a:prstGeom>
          <a:solidFill>
            <a:srgbClr val="0075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55"/>
          <p:cNvSpPr/>
          <p:nvPr/>
        </p:nvSpPr>
        <p:spPr>
          <a:xfrm>
            <a:off x="16440756" y="8021912"/>
            <a:ext cx="640080" cy="640080"/>
          </a:xfrm>
          <a:prstGeom prst="ellipse">
            <a:avLst/>
          </a:prstGeom>
          <a:solidFill>
            <a:srgbClr val="0FCF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55"/>
          <p:cNvSpPr txBox="1">
            <a:spLocks noGrp="1"/>
          </p:cNvSpPr>
          <p:nvPr>
            <p:ph type="body" idx="1"/>
          </p:nvPr>
        </p:nvSpPr>
        <p:spPr>
          <a:xfrm>
            <a:off x="5331654" y="1808291"/>
            <a:ext cx="10410093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9" name="Google Shape;59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2450" y="2249238"/>
            <a:ext cx="4290990" cy="44133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78468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1_Content Slid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g70f32959e3_0_1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g70f32959e3_0_150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g70f32959e3_0_150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g70f32959e3_0_150"/>
          <p:cNvSpPr txBox="1">
            <a:spLocks noGrp="1"/>
          </p:cNvSpPr>
          <p:nvPr>
            <p:ph type="body" idx="1"/>
          </p:nvPr>
        </p:nvSpPr>
        <p:spPr>
          <a:xfrm>
            <a:off x="1902091" y="1808291"/>
            <a:ext cx="1245181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g70f32959e3_0_150"/>
          <p:cNvSpPr/>
          <p:nvPr/>
        </p:nvSpPr>
        <p:spPr>
          <a:xfrm>
            <a:off x="16375347" y="785880"/>
            <a:ext cx="617018" cy="617018"/>
          </a:xfrm>
          <a:prstGeom prst="ellipse">
            <a:avLst/>
          </a:prstGeom>
          <a:solidFill>
            <a:srgbClr val="0284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g70f32959e3_0_150"/>
          <p:cNvSpPr/>
          <p:nvPr/>
        </p:nvSpPr>
        <p:spPr>
          <a:xfrm>
            <a:off x="16375347" y="2367024"/>
            <a:ext cx="617018" cy="617018"/>
          </a:xfrm>
          <a:prstGeom prst="ellipse">
            <a:avLst/>
          </a:prstGeom>
          <a:solidFill>
            <a:srgbClr val="44AA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g70f32959e3_0_150"/>
          <p:cNvSpPr/>
          <p:nvPr/>
        </p:nvSpPr>
        <p:spPr>
          <a:xfrm>
            <a:off x="16375347" y="1576452"/>
            <a:ext cx="617018" cy="617018"/>
          </a:xfrm>
          <a:prstGeom prst="ellipse">
            <a:avLst/>
          </a:prstGeom>
          <a:solidFill>
            <a:srgbClr val="37858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g70f32959e3_0_150"/>
          <p:cNvSpPr/>
          <p:nvPr/>
        </p:nvSpPr>
        <p:spPr>
          <a:xfrm>
            <a:off x="16375347" y="5529312"/>
            <a:ext cx="617018" cy="617018"/>
          </a:xfrm>
          <a:prstGeom prst="ellipse">
            <a:avLst/>
          </a:prstGeom>
          <a:solidFill>
            <a:srgbClr val="EFC88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g70f32959e3_0_150"/>
          <p:cNvSpPr/>
          <p:nvPr/>
        </p:nvSpPr>
        <p:spPr>
          <a:xfrm>
            <a:off x="16375347" y="4738740"/>
            <a:ext cx="617018" cy="617018"/>
          </a:xfrm>
          <a:prstGeom prst="ellipse">
            <a:avLst/>
          </a:prstGeom>
          <a:solidFill>
            <a:srgbClr val="C7D3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g70f32959e3_0_150"/>
          <p:cNvSpPr/>
          <p:nvPr/>
        </p:nvSpPr>
        <p:spPr>
          <a:xfrm>
            <a:off x="16375347" y="6319884"/>
            <a:ext cx="617100" cy="617100"/>
          </a:xfrm>
          <a:prstGeom prst="ellipse">
            <a:avLst/>
          </a:prstGeom>
          <a:solidFill>
            <a:srgbClr val="CF5C3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g70f32959e3_0_150"/>
          <p:cNvSpPr/>
          <p:nvPr/>
        </p:nvSpPr>
        <p:spPr>
          <a:xfrm>
            <a:off x="16375347" y="3157596"/>
            <a:ext cx="617018" cy="617018"/>
          </a:xfrm>
          <a:prstGeom prst="ellipse">
            <a:avLst/>
          </a:prstGeom>
          <a:solidFill>
            <a:srgbClr val="162E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g70f32959e3_0_150"/>
          <p:cNvSpPr/>
          <p:nvPr/>
        </p:nvSpPr>
        <p:spPr>
          <a:xfrm>
            <a:off x="16375347" y="3948168"/>
            <a:ext cx="617018" cy="617018"/>
          </a:xfrm>
          <a:prstGeom prst="ellipse">
            <a:avLst/>
          </a:prstGeom>
          <a:solidFill>
            <a:srgbClr val="FF89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g70f32959e3_0_150"/>
          <p:cNvSpPr/>
          <p:nvPr/>
        </p:nvSpPr>
        <p:spPr>
          <a:xfrm>
            <a:off x="16375347" y="7110456"/>
            <a:ext cx="617018" cy="617018"/>
          </a:xfrm>
          <a:prstGeom prst="ellipse">
            <a:avLst/>
          </a:prstGeom>
          <a:solidFill>
            <a:srgbClr val="8397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g70f32959e3_0_150"/>
          <p:cNvSpPr/>
          <p:nvPr/>
        </p:nvSpPr>
        <p:spPr>
          <a:xfrm>
            <a:off x="16375347" y="7901030"/>
            <a:ext cx="617018" cy="617018"/>
          </a:xfrm>
          <a:prstGeom prst="ellipse">
            <a:avLst/>
          </a:prstGeom>
          <a:solidFill>
            <a:srgbClr val="009F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66456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obj">
  <p:cSld name="Blank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8"/>
          <p:cNvSpPr/>
          <p:nvPr/>
        </p:nvSpPr>
        <p:spPr>
          <a:xfrm>
            <a:off x="477130" y="8794748"/>
            <a:ext cx="15230355" cy="26458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88"/>
          <p:cNvSpPr/>
          <p:nvPr/>
        </p:nvSpPr>
        <p:spPr>
          <a:xfrm>
            <a:off x="0" y="0"/>
            <a:ext cx="16254984" cy="914399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88"/>
          <p:cNvSpPr txBox="1">
            <a:spLocks noGrp="1"/>
          </p:cNvSpPr>
          <p:nvPr>
            <p:ph type="ftr" idx="11"/>
          </p:nvPr>
        </p:nvSpPr>
        <p:spPr>
          <a:xfrm>
            <a:off x="5384800" y="8475663"/>
            <a:ext cx="54864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6" name="Google Shape;56;p88"/>
          <p:cNvSpPr txBox="1">
            <a:spLocks noGrp="1"/>
          </p:cNvSpPr>
          <p:nvPr>
            <p:ph type="dt" idx="10"/>
          </p:nvPr>
        </p:nvSpPr>
        <p:spPr>
          <a:xfrm>
            <a:off x="11176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7" name="Google Shape;57;p88"/>
          <p:cNvSpPr txBox="1">
            <a:spLocks noGrp="1"/>
          </p:cNvSpPr>
          <p:nvPr>
            <p:ph type="sldNum" idx="12"/>
          </p:nvPr>
        </p:nvSpPr>
        <p:spPr>
          <a:xfrm>
            <a:off x="114808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0337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You_already_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6;p24">
            <a:extLst>
              <a:ext uri="{FF2B5EF4-FFF2-40B4-BE49-F238E27FC236}">
                <a16:creationId xmlns:a16="http://schemas.microsoft.com/office/drawing/2014/main" id="{6F1C32AD-6E65-45D9-86A4-DCDE0D32768F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0;p24">
            <a:extLst>
              <a:ext uri="{FF2B5EF4-FFF2-40B4-BE49-F238E27FC236}">
                <a16:creationId xmlns:a16="http://schemas.microsoft.com/office/drawing/2014/main" id="{26A301A2-0292-1A51-1C40-16AB99F30AB7}"/>
              </a:ext>
            </a:extLst>
          </p:cNvPr>
          <p:cNvSpPr/>
          <p:nvPr userDrawn="1"/>
        </p:nvSpPr>
        <p:spPr>
          <a:xfrm>
            <a:off x="5718038" y="322216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You Already Know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80BBD519-6780-E29A-51F9-BC84AACEC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50783" y="1512887"/>
            <a:ext cx="13732042" cy="6618287"/>
          </a:xfrm>
        </p:spPr>
        <p:txBody>
          <a:bodyPr/>
          <a:lstStyle>
            <a:lvl1pPr marL="0" indent="0">
              <a:buNone/>
              <a:defRPr/>
            </a:lvl1pPr>
            <a:lvl3pPr marL="1143000" indent="-228600"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3431292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ssisted Practice">
  <p:cSld name="1_Assisted Practic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g7d92b845a2_0_2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g7d92b845a2_0_2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g7d92b845a2_0_228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g7d92b845a2_0_228"/>
          <p:cNvSpPr txBox="1">
            <a:spLocks noGrp="1"/>
          </p:cNvSpPr>
          <p:nvPr>
            <p:ph type="title"/>
          </p:nvPr>
        </p:nvSpPr>
        <p:spPr>
          <a:xfrm>
            <a:off x="812800" y="436395"/>
            <a:ext cx="10666185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g7d92b845a2_0_228"/>
          <p:cNvSpPr txBox="1">
            <a:spLocks noGrp="1"/>
          </p:cNvSpPr>
          <p:nvPr>
            <p:ph type="body" idx="1"/>
          </p:nvPr>
        </p:nvSpPr>
        <p:spPr>
          <a:xfrm>
            <a:off x="1902091" y="2363465"/>
            <a:ext cx="1245181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2519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70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Takeaways">
  <p:cSld name="1_Key Takeaway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9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9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02000" y="1186581"/>
            <a:ext cx="397510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29"/>
          <p:cNvSpPr/>
          <p:nvPr/>
        </p:nvSpPr>
        <p:spPr>
          <a:xfrm>
            <a:off x="2747395" y="769174"/>
            <a:ext cx="48199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Key Takeaways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9"/>
          <p:cNvSpPr txBox="1">
            <a:spLocks noGrp="1"/>
          </p:cNvSpPr>
          <p:nvPr>
            <p:ph type="body" idx="1"/>
          </p:nvPr>
        </p:nvSpPr>
        <p:spPr>
          <a:xfrm>
            <a:off x="1432121" y="2180141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29"/>
          <p:cNvSpPr txBox="1">
            <a:spLocks noGrp="1"/>
          </p:cNvSpPr>
          <p:nvPr>
            <p:ph type="body" idx="2"/>
          </p:nvPr>
        </p:nvSpPr>
        <p:spPr>
          <a:xfrm>
            <a:off x="1432121" y="3372838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9"/>
          <p:cNvSpPr txBox="1">
            <a:spLocks noGrp="1"/>
          </p:cNvSpPr>
          <p:nvPr>
            <p:ph type="body" idx="3"/>
          </p:nvPr>
        </p:nvSpPr>
        <p:spPr>
          <a:xfrm>
            <a:off x="1432121" y="4565535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29"/>
          <p:cNvSpPr txBox="1">
            <a:spLocks noGrp="1"/>
          </p:cNvSpPr>
          <p:nvPr>
            <p:ph type="body" idx="4"/>
          </p:nvPr>
        </p:nvSpPr>
        <p:spPr>
          <a:xfrm>
            <a:off x="1432121" y="5758233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941416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iz">
  <p:cSld name="Quiz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g7d92b845a2_0_2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g7d92b845a2_0_23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g7d92b845a2_0_232"/>
          <p:cNvSpPr/>
          <p:nvPr/>
        </p:nvSpPr>
        <p:spPr>
          <a:xfrm>
            <a:off x="8128000" y="4310390"/>
            <a:ext cx="48199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44667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C1">
  <p:cSld name="KC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g7d92b845a2_0_2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g7d92b845a2_0_241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g7d92b845a2_0_241"/>
          <p:cNvSpPr txBox="1">
            <a:spLocks noGrp="1"/>
          </p:cNvSpPr>
          <p:nvPr>
            <p:ph type="body" idx="1"/>
          </p:nvPr>
        </p:nvSpPr>
        <p:spPr>
          <a:xfrm>
            <a:off x="2978383" y="574100"/>
            <a:ext cx="12355402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g7d92b845a2_0_241"/>
          <p:cNvSpPr txBox="1"/>
          <p:nvPr/>
        </p:nvSpPr>
        <p:spPr>
          <a:xfrm>
            <a:off x="1279479" y="596282"/>
            <a:ext cx="169890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 ExtraBold"/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Knowledge Check</a:t>
            </a:r>
            <a:endParaRPr sz="18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" name="Google Shape;82;g7d92b845a2_0_241"/>
          <p:cNvSpPr txBox="1"/>
          <p:nvPr/>
        </p:nvSpPr>
        <p:spPr>
          <a:xfrm>
            <a:off x="1664103" y="2865944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Open Sans"/>
              <a:buNone/>
            </a:pPr>
            <a:r>
              <a:rPr lang="en-US" sz="24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1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" name="Google Shape;83;g7d92b845a2_0_241"/>
          <p:cNvSpPr txBox="1"/>
          <p:nvPr/>
        </p:nvSpPr>
        <p:spPr>
          <a:xfrm>
            <a:off x="1664102" y="3687042"/>
            <a:ext cx="66564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Open Sans"/>
              <a:buNone/>
            </a:pPr>
            <a:r>
              <a:rPr lang="en-US" sz="24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1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" name="Google Shape;84;g7d92b845a2_0_241"/>
          <p:cNvSpPr txBox="1"/>
          <p:nvPr/>
        </p:nvSpPr>
        <p:spPr>
          <a:xfrm>
            <a:off x="1664102" y="4508139"/>
            <a:ext cx="62337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Open Sans"/>
              <a:buNone/>
            </a:pPr>
            <a:r>
              <a:rPr lang="en-US" sz="24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1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" name="Google Shape;85;g7d92b845a2_0_241"/>
          <p:cNvSpPr txBox="1"/>
          <p:nvPr/>
        </p:nvSpPr>
        <p:spPr>
          <a:xfrm>
            <a:off x="1664103" y="5329236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Open Sans"/>
              <a:buNone/>
            </a:pPr>
            <a:r>
              <a:rPr lang="en-US" sz="24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1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g7d92b845a2_0_241"/>
          <p:cNvSpPr txBox="1">
            <a:spLocks noGrp="1"/>
          </p:cNvSpPr>
          <p:nvPr>
            <p:ph type="body" idx="2"/>
          </p:nvPr>
        </p:nvSpPr>
        <p:spPr>
          <a:xfrm>
            <a:off x="2329744" y="2821716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g7d92b845a2_0_241"/>
          <p:cNvSpPr txBox="1">
            <a:spLocks noGrp="1"/>
          </p:cNvSpPr>
          <p:nvPr>
            <p:ph type="body" idx="3"/>
          </p:nvPr>
        </p:nvSpPr>
        <p:spPr>
          <a:xfrm>
            <a:off x="2329744" y="3642321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g7d92b845a2_0_241"/>
          <p:cNvSpPr txBox="1">
            <a:spLocks noGrp="1"/>
          </p:cNvSpPr>
          <p:nvPr>
            <p:ph type="body" idx="4"/>
          </p:nvPr>
        </p:nvSpPr>
        <p:spPr>
          <a:xfrm>
            <a:off x="2329744" y="4462926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g7d92b845a2_0_241"/>
          <p:cNvSpPr txBox="1">
            <a:spLocks noGrp="1"/>
          </p:cNvSpPr>
          <p:nvPr>
            <p:ph type="body" idx="5"/>
          </p:nvPr>
        </p:nvSpPr>
        <p:spPr>
          <a:xfrm>
            <a:off x="2329744" y="5283531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g7d92b845a2_0_241"/>
          <p:cNvSpPr txBox="1">
            <a:spLocks noGrp="1"/>
          </p:cNvSpPr>
          <p:nvPr>
            <p:ph type="body" idx="6"/>
          </p:nvPr>
        </p:nvSpPr>
        <p:spPr>
          <a:xfrm>
            <a:off x="1285133" y="1426394"/>
            <a:ext cx="1693250" cy="53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82529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C_1A">
  <p:cSld name="KC_1A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g7d92b845a2_0_2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g7d92b845a2_0_246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8288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7d92b845a2_0_246"/>
          <p:cNvSpPr txBox="1"/>
          <p:nvPr/>
        </p:nvSpPr>
        <p:spPr>
          <a:xfrm>
            <a:off x="670034" y="7444546"/>
            <a:ext cx="274905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5" name="Google Shape;95;g7d92b845a2_0_246"/>
          <p:cNvCxnSpPr/>
          <p:nvPr/>
        </p:nvCxnSpPr>
        <p:spPr>
          <a:xfrm>
            <a:off x="670034" y="7872656"/>
            <a:ext cx="150744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" name="Google Shape;96;g7d92b845a2_0_246"/>
          <p:cNvSpPr txBox="1">
            <a:spLocks noGrp="1"/>
          </p:cNvSpPr>
          <p:nvPr>
            <p:ph type="body" idx="1"/>
          </p:nvPr>
        </p:nvSpPr>
        <p:spPr>
          <a:xfrm>
            <a:off x="718044" y="8244558"/>
            <a:ext cx="15375004" cy="1333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g7d92b845a2_0_246"/>
          <p:cNvSpPr txBox="1">
            <a:spLocks noGrp="1"/>
          </p:cNvSpPr>
          <p:nvPr>
            <p:ph type="body" idx="2"/>
          </p:nvPr>
        </p:nvSpPr>
        <p:spPr>
          <a:xfrm>
            <a:off x="3616906" y="7389593"/>
            <a:ext cx="9022188" cy="619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g7d92b845a2_0_246"/>
          <p:cNvSpPr txBox="1">
            <a:spLocks noGrp="1"/>
          </p:cNvSpPr>
          <p:nvPr>
            <p:ph type="body" idx="3"/>
          </p:nvPr>
        </p:nvSpPr>
        <p:spPr>
          <a:xfrm>
            <a:off x="1285133" y="1375754"/>
            <a:ext cx="1693250" cy="53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g7d92b845a2_0_246"/>
          <p:cNvSpPr txBox="1"/>
          <p:nvPr/>
        </p:nvSpPr>
        <p:spPr>
          <a:xfrm>
            <a:off x="1664103" y="2865944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Open Sans"/>
              <a:buNone/>
            </a:pPr>
            <a:r>
              <a:rPr lang="en-US" sz="24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1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" name="Google Shape;100;g7d92b845a2_0_246"/>
          <p:cNvSpPr txBox="1"/>
          <p:nvPr/>
        </p:nvSpPr>
        <p:spPr>
          <a:xfrm>
            <a:off x="1664101" y="3687042"/>
            <a:ext cx="62337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Open Sans"/>
              <a:buNone/>
            </a:pPr>
            <a:r>
              <a:rPr lang="en-US" sz="24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1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g7d92b845a2_0_246"/>
          <p:cNvSpPr txBox="1"/>
          <p:nvPr/>
        </p:nvSpPr>
        <p:spPr>
          <a:xfrm>
            <a:off x="1664102" y="4508139"/>
            <a:ext cx="62337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Open Sans"/>
              <a:buNone/>
            </a:pPr>
            <a:r>
              <a:rPr lang="en-US" sz="24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1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g7d92b845a2_0_246"/>
          <p:cNvSpPr txBox="1"/>
          <p:nvPr/>
        </p:nvSpPr>
        <p:spPr>
          <a:xfrm>
            <a:off x="1664103" y="5329236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Open Sans"/>
              <a:buNone/>
            </a:pPr>
            <a:r>
              <a:rPr lang="en-US" sz="24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1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" name="Google Shape;103;g7d92b845a2_0_246"/>
          <p:cNvSpPr txBox="1">
            <a:spLocks noGrp="1"/>
          </p:cNvSpPr>
          <p:nvPr>
            <p:ph type="body" idx="4"/>
          </p:nvPr>
        </p:nvSpPr>
        <p:spPr>
          <a:xfrm>
            <a:off x="2329744" y="2821716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g7d92b845a2_0_246"/>
          <p:cNvSpPr txBox="1">
            <a:spLocks noGrp="1"/>
          </p:cNvSpPr>
          <p:nvPr>
            <p:ph type="body" idx="5"/>
          </p:nvPr>
        </p:nvSpPr>
        <p:spPr>
          <a:xfrm>
            <a:off x="2329744" y="3642321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g7d92b845a2_0_246"/>
          <p:cNvSpPr txBox="1">
            <a:spLocks noGrp="1"/>
          </p:cNvSpPr>
          <p:nvPr>
            <p:ph type="body" idx="6"/>
          </p:nvPr>
        </p:nvSpPr>
        <p:spPr>
          <a:xfrm>
            <a:off x="2329744" y="4462926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g7d92b845a2_0_246"/>
          <p:cNvSpPr txBox="1">
            <a:spLocks noGrp="1"/>
          </p:cNvSpPr>
          <p:nvPr>
            <p:ph type="body" idx="7"/>
          </p:nvPr>
        </p:nvSpPr>
        <p:spPr>
          <a:xfrm>
            <a:off x="2329744" y="5283531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g7d92b845a2_0_246"/>
          <p:cNvSpPr txBox="1"/>
          <p:nvPr/>
        </p:nvSpPr>
        <p:spPr>
          <a:xfrm>
            <a:off x="1279479" y="596282"/>
            <a:ext cx="169890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 ExtraBold"/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Knowledge Check</a:t>
            </a:r>
            <a:endParaRPr sz="18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6288652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7d92b845a2_0_2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7d92b845a2_0_261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7d92b845a2_0_261"/>
          <p:cNvSpPr txBox="1">
            <a:spLocks noGrp="1"/>
          </p:cNvSpPr>
          <p:nvPr>
            <p:ph type="body" idx="1"/>
          </p:nvPr>
        </p:nvSpPr>
        <p:spPr>
          <a:xfrm>
            <a:off x="3913352" y="4061040"/>
            <a:ext cx="8429296" cy="102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5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12" name="Google Shape;112;g7d92b845a2_0_261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2526"/>
            <a:ext cx="16256000" cy="914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939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cap" preserve="1" userDrawn="1">
  <p:cSld name="Recap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25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25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36" name="Google Shape;36;p25"/>
          <p:cNvSpPr/>
          <p:nvPr/>
        </p:nvSpPr>
        <p:spPr>
          <a:xfrm>
            <a:off x="352712" y="438867"/>
            <a:ext cx="240496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Recap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73;p29">
            <a:extLst>
              <a:ext uri="{FF2B5EF4-FFF2-40B4-BE49-F238E27FC236}">
                <a16:creationId xmlns:a16="http://schemas.microsoft.com/office/drawing/2014/main" id="{BA8E9C16-575E-F214-D660-349F8CD58800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844889" y="1622017"/>
            <a:ext cx="10807533" cy="9037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0" rIns="91425" bIns="0" rtlCol="0" anchor="t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dirty="0">
                <a:solidFill>
                  <a:srgbClr val="3F3F3F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228600" lvl="0" indent="-228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endParaRPr dirty="0"/>
          </a:p>
        </p:txBody>
      </p:sp>
      <p:sp>
        <p:nvSpPr>
          <p:cNvPr id="13" name="Google Shape;29;p24">
            <a:extLst>
              <a:ext uri="{FF2B5EF4-FFF2-40B4-BE49-F238E27FC236}">
                <a16:creationId xmlns:a16="http://schemas.microsoft.com/office/drawing/2014/main" id="{A8352C58-E1B7-7AF5-20DA-4A18ECBF310C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812800" y="2712304"/>
            <a:ext cx="10839622" cy="55274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0" rIns="91425" bIns="0" rtlCol="0" anchor="t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dirty="0">
                <a:solidFill>
                  <a:srgbClr val="3F3F3F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228600" lvl="0" indent="-228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2430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day in the life" preserve="1" userDrawn="1">
  <p:cSld name="A day in the lif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03379F-6615-3946-F3DC-84DD58EC0F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</p:spPr>
      </p:pic>
      <p:sp>
        <p:nvSpPr>
          <p:cNvPr id="6" name="Google Shape;73;p29">
            <a:extLst>
              <a:ext uri="{FF2B5EF4-FFF2-40B4-BE49-F238E27FC236}">
                <a16:creationId xmlns:a16="http://schemas.microsoft.com/office/drawing/2014/main" id="{47D8B3EC-6FC1-1D8C-89C7-6C535510F2DE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844889" y="1622017"/>
            <a:ext cx="10807533" cy="9037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0" rIns="91425" bIns="0" rtlCol="0" anchor="t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dirty="0">
                <a:solidFill>
                  <a:srgbClr val="3F3F3F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228600" lvl="0" indent="-228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endParaRPr dirty="0"/>
          </a:p>
        </p:txBody>
      </p:sp>
      <p:sp>
        <p:nvSpPr>
          <p:cNvPr id="7" name="Google Shape;29;p24">
            <a:extLst>
              <a:ext uri="{FF2B5EF4-FFF2-40B4-BE49-F238E27FC236}">
                <a16:creationId xmlns:a16="http://schemas.microsoft.com/office/drawing/2014/main" id="{1D6B2300-6D1F-B115-8FF6-63B469079D08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812800" y="2712304"/>
            <a:ext cx="10839622" cy="55274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0" rIns="91425" bIns="0" rtlCol="0" anchor="t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dirty="0">
                <a:solidFill>
                  <a:srgbClr val="3F3F3F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228600" lvl="0" indent="-228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endParaRPr dirty="0"/>
          </a:p>
        </p:txBody>
      </p:sp>
      <p:sp>
        <p:nvSpPr>
          <p:cNvPr id="2" name="Google Shape;62;p29">
            <a:extLst>
              <a:ext uri="{FF2B5EF4-FFF2-40B4-BE49-F238E27FC236}">
                <a16:creationId xmlns:a16="http://schemas.microsoft.com/office/drawing/2014/main" id="{A8ED1C70-09C3-3416-0187-C1611F8017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28106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_for_Aday_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73;p29">
            <a:extLst>
              <a:ext uri="{FF2B5EF4-FFF2-40B4-BE49-F238E27FC236}">
                <a16:creationId xmlns:a16="http://schemas.microsoft.com/office/drawing/2014/main" id="{B3939B18-51C6-B760-9847-DBF969067996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844889" y="1512833"/>
            <a:ext cx="10807533" cy="903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dirty="0"/>
            </a:lvl1pPr>
          </a:lstStyle>
          <a:p>
            <a:pPr marL="228600" lvl="0" indent="-228600"/>
            <a:endParaRPr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4B5EF1-B91C-9C3A-2571-75C7A1B0B8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4550" y="2603500"/>
            <a:ext cx="10807700" cy="5538468"/>
          </a:xfrm>
        </p:spPr>
        <p:txBody>
          <a:bodyPr/>
          <a:lstStyle>
            <a:lvl1pPr marL="0" indent="0">
              <a:buNone/>
              <a:defRPr/>
            </a:lvl1pPr>
            <a:lvl3pPr marL="1143000" indent="-228600"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31808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s" preserve="1" userDrawn="1">
  <p:cSld name="Learning Objective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7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</p:spPr>
      </p:pic>
      <p:sp>
        <p:nvSpPr>
          <p:cNvPr id="47" name="Google Shape;47;p2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47395" y="274390"/>
            <a:ext cx="481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Learning Objectives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8944" y="1933649"/>
            <a:ext cx="7888027" cy="55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By the end of this lesson, you will be able to:</a:t>
            </a:r>
            <a:endParaRPr dirty="0"/>
          </a:p>
        </p:txBody>
      </p:sp>
      <p:sp>
        <p:nvSpPr>
          <p:cNvPr id="5" name="Brandline_LVC">
            <a:extLst>
              <a:ext uri="{FF2B5EF4-FFF2-40B4-BE49-F238E27FC236}">
                <a16:creationId xmlns:a16="http://schemas.microsoft.com/office/drawing/2014/main" id="{78567AD7-7BF8-45E8-DB3F-F2D6FE361A2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2967652" y="837660"/>
            <a:ext cx="4391501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384E7AB-95CF-3870-72EE-80D1C6CB17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2875" y="2758746"/>
            <a:ext cx="9036000" cy="10116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GB" dirty="0"/>
            </a:lvl1pPr>
          </a:lstStyle>
          <a:p>
            <a:pPr marL="228600" lvl="0" indent="-228600">
              <a:spcBef>
                <a:spcPts val="0"/>
              </a:spcBef>
            </a:pPr>
            <a:r>
              <a:rPr lang="en-GB" dirty="0"/>
              <a:t>Click to add text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0792C23-1841-F349-D944-8E77CAED48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32356" y="3558751"/>
            <a:ext cx="9036000" cy="1011600"/>
          </a:xfrm>
        </p:spPr>
        <p:txBody>
          <a:bodyPr anchor="t"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746234C-6D4D-7050-90E1-5A68C85239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31837" y="4383470"/>
            <a:ext cx="9036000" cy="1011600"/>
          </a:xfrm>
        </p:spPr>
        <p:txBody>
          <a:bodyPr anchor="t"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F9AB914-01CE-78D6-02EB-58EA39C5A1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2873" y="5195833"/>
            <a:ext cx="9034445" cy="1010072"/>
          </a:xfrm>
        </p:spPr>
        <p:txBody>
          <a:bodyPr anchor="t"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</a:lstStyle>
          <a:p>
            <a:pPr lvl="0"/>
            <a:r>
              <a:rPr lang="en-GB" dirty="0"/>
              <a:t>Click to add text</a:t>
            </a:r>
          </a:p>
        </p:txBody>
      </p:sp>
      <p:grpSp>
        <p:nvGrpSpPr>
          <p:cNvPr id="13" name="Group 12" hidden="1">
            <a:extLst>
              <a:ext uri="{FF2B5EF4-FFF2-40B4-BE49-F238E27FC236}">
                <a16:creationId xmlns:a16="http://schemas.microsoft.com/office/drawing/2014/main" id="{16B8C86D-690C-8679-0C89-F4D009576CAF}"/>
              </a:ext>
            </a:extLst>
          </p:cNvPr>
          <p:cNvGrpSpPr>
            <a:grpSpLocks/>
          </p:cNvGrpSpPr>
          <p:nvPr userDrawn="1"/>
        </p:nvGrpSpPr>
        <p:grpSpPr>
          <a:xfrm>
            <a:off x="1239953" y="642551"/>
            <a:ext cx="4011669" cy="4670397"/>
            <a:chOff x="1239953" y="642551"/>
            <a:chExt cx="4011669" cy="467039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DB747F5-5266-DDBF-8B8B-6AF78984F4A6}"/>
                </a:ext>
              </a:extLst>
            </p:cNvPr>
            <p:cNvSpPr>
              <a:spLocks/>
            </p:cNvSpPr>
            <p:nvPr userDrawn="1"/>
          </p:nvSpPr>
          <p:spPr>
            <a:xfrm>
              <a:off x="2967652" y="642551"/>
              <a:ext cx="2283970" cy="14951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FFF687B-5B53-6973-9596-70BBBD72EE56}"/>
                </a:ext>
              </a:extLst>
            </p:cNvPr>
            <p:cNvSpPr>
              <a:spLocks/>
            </p:cNvSpPr>
            <p:nvPr userDrawn="1"/>
          </p:nvSpPr>
          <p:spPr>
            <a:xfrm>
              <a:off x="1239953" y="2290530"/>
              <a:ext cx="594000" cy="59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452DB3C-19AB-7AF5-B459-CAF2AF2C0973}"/>
                </a:ext>
              </a:extLst>
            </p:cNvPr>
            <p:cNvSpPr>
              <a:spLocks/>
            </p:cNvSpPr>
            <p:nvPr userDrawn="1"/>
          </p:nvSpPr>
          <p:spPr>
            <a:xfrm>
              <a:off x="1332872" y="3094469"/>
              <a:ext cx="594000" cy="59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C3C8E8-C94E-EE19-7794-FFC583E56915}"/>
                </a:ext>
              </a:extLst>
            </p:cNvPr>
            <p:cNvSpPr>
              <a:spLocks/>
            </p:cNvSpPr>
            <p:nvPr userDrawn="1"/>
          </p:nvSpPr>
          <p:spPr>
            <a:xfrm>
              <a:off x="1332872" y="3903123"/>
              <a:ext cx="594000" cy="59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0958B4A-72D3-24FF-4B57-C742B90B61FC}"/>
                </a:ext>
              </a:extLst>
            </p:cNvPr>
            <p:cNvSpPr>
              <a:spLocks/>
            </p:cNvSpPr>
            <p:nvPr userDrawn="1"/>
          </p:nvSpPr>
          <p:spPr>
            <a:xfrm>
              <a:off x="1332872" y="4718948"/>
              <a:ext cx="594000" cy="59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85267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 Name" preserve="1" userDrawn="1">
  <p:cSld name="Topic Nam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28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7;p28">
            <a:extLst>
              <a:ext uri="{FF2B5EF4-FFF2-40B4-BE49-F238E27FC236}">
                <a16:creationId xmlns:a16="http://schemas.microsoft.com/office/drawing/2014/main" id="{B82D352B-96E6-AAAA-F1D6-C3BB62225E8B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1" i="0" u="none" strike="noStrike" cap="non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7397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2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B8547DCB-0B93-88B9-E345-AFD101D61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487363"/>
            <a:ext cx="14020800" cy="1766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</a:pP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140D4C3-76A5-7AB4-F1FA-F4CE290D1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7600" y="2433638"/>
            <a:ext cx="14020800" cy="580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0" indent="0">
              <a:lnSpc>
                <a:spcPct val="114000"/>
              </a:lnSpc>
              <a:buNone/>
            </a:pPr>
            <a:r>
              <a:rPr lang="en-GB" dirty="0"/>
              <a:t>Click to edit Master text styles</a:t>
            </a:r>
          </a:p>
          <a:p>
            <a:pPr lvl="1">
              <a:lnSpc>
                <a:spcPct val="114000"/>
              </a:lnSpc>
              <a:spcBef>
                <a:spcPts val="1000"/>
              </a:spcBef>
            </a:pPr>
            <a:r>
              <a:rPr lang="en-GB" dirty="0"/>
              <a:t>Second level</a:t>
            </a:r>
          </a:p>
          <a:p>
            <a:pPr lvl="2">
              <a:lnSpc>
                <a:spcPct val="114000"/>
              </a:lnSpc>
              <a:spcBef>
                <a:spcPts val="100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GB" dirty="0"/>
              <a:t>Third level</a:t>
            </a:r>
          </a:p>
        </p:txBody>
      </p:sp>
      <p:pic>
        <p:nvPicPr>
          <p:cNvPr id="3" name="Picture 2" descr="A picture containing black, darkness&#10;&#10;Description automatically generated" hidden="1">
            <a:extLst>
              <a:ext uri="{FF2B5EF4-FFF2-40B4-BE49-F238E27FC236}">
                <a16:creationId xmlns:a16="http://schemas.microsoft.com/office/drawing/2014/main" id="{D0996812-ACEF-2708-D65E-97AE86E32B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pic>
        <p:nvPicPr>
          <p:cNvPr id="4" name="Picture 3" descr="A picture containing screenshot, black" hidden="1">
            <a:extLst>
              <a:ext uri="{FF2B5EF4-FFF2-40B4-BE49-F238E27FC236}">
                <a16:creationId xmlns:a16="http://schemas.microsoft.com/office/drawing/2014/main" id="{712B286F-481C-B9B0-34AE-7EEBE053DE33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93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706" r:id="rId13"/>
    <p:sldLayoutId id="2147483707" r:id="rId14"/>
    <p:sldLayoutId id="2147483708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  <p:sldLayoutId id="2147483702" r:id="rId28"/>
    <p:sldLayoutId id="2147483703" r:id="rId29"/>
    <p:sldLayoutId id="2147483704" r:id="rId30"/>
    <p:sldLayoutId id="2147483705" r:id="rId31"/>
    <p:sldLayoutId id="2147483709" r:id="rId32"/>
    <p:sldLayoutId id="2147483710" r:id="rId33"/>
    <p:sldLayoutId id="2147483711" r:id="rId34"/>
    <p:sldLayoutId id="2147483712" r:id="rId35"/>
    <p:sldLayoutId id="2147483713" r:id="rId36"/>
    <p:sldLayoutId id="2147483714" r:id="rId37"/>
    <p:sldLayoutId id="2147483715" r:id="rId38"/>
    <p:sldLayoutId id="2147483716" r:id="rId39"/>
    <p:sldLayoutId id="2147483717" r:id="rId40"/>
    <p:sldLayoutId id="2147483718" r:id="rId41"/>
    <p:sldLayoutId id="2147483719" r:id="rId42"/>
    <p:sldLayoutId id="2147483720" r:id="rId43"/>
    <p:sldLayoutId id="2147483721" r:id="rId44"/>
    <p:sldLayoutId id="2147483722" r:id="rId45"/>
  </p:sldLayoutIdLst>
  <p:txStyles>
    <p:titleStyle>
      <a:lvl1pPr algn="l" defTabSz="914400" rtl="0" eaLnBrk="1" latinLnBrk="0" hangingPunct="1">
        <a:lnSpc>
          <a:spcPct val="114000"/>
        </a:lnSpc>
        <a:spcBef>
          <a:spcPct val="0"/>
        </a:spcBef>
        <a:buNone/>
        <a:defRPr lang="en-US" sz="2200" kern="1200" dirty="0">
          <a:solidFill>
            <a:schemeClr val="tx1">
              <a:lumMod val="75000"/>
              <a:lumOff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Font typeface="Arial" panose="020B0604020202020204" pitchFamily="34" charset="0"/>
        <a:buChar char="•"/>
        <a:defRPr lang="en-GB" sz="2200" kern="1200">
          <a:solidFill>
            <a:schemeClr val="tx1">
              <a:lumMod val="75000"/>
              <a:lumOff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lang="en-GB" sz="2200" kern="1200">
          <a:solidFill>
            <a:schemeClr val="tx1">
              <a:lumMod val="75000"/>
              <a:lumOff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lang="en-GB" sz="2200" kern="1200">
          <a:solidFill>
            <a:schemeClr val="tx1">
              <a:lumMod val="75000"/>
              <a:lumOff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6" userDrawn="1">
          <p15:clr>
            <a:srgbClr val="5ACBF0"/>
          </p15:clr>
        </p15:guide>
        <p15:guide id="2" pos="5120" userDrawn="1">
          <p15:clr>
            <a:srgbClr val="000000"/>
          </p15:clr>
        </p15:guide>
        <p15:guide id="3" orient="horz" pos="2880" userDrawn="1">
          <p15:clr>
            <a:srgbClr val="000000"/>
          </p15:clr>
        </p15:guide>
        <p15:guide id="4" orient="horz" pos="5184" userDrawn="1">
          <p15:clr>
            <a:srgbClr val="5ACBF0"/>
          </p15:clr>
        </p15:guide>
        <p15:guide id="5" pos="1016" userDrawn="1">
          <p15:clr>
            <a:srgbClr val="5ACBF0"/>
          </p15:clr>
        </p15:guide>
        <p15:guide id="6" pos="512" userDrawn="1">
          <p15:clr>
            <a:srgbClr val="F26B43"/>
          </p15:clr>
        </p15:guide>
        <p15:guide id="7" pos="9224" userDrawn="1">
          <p15:clr>
            <a:srgbClr val="5ACBF0"/>
          </p15:clr>
        </p15:guide>
        <p15:guide id="8" pos="9728" userDrawn="1">
          <p15:clr>
            <a:srgbClr val="F26B43"/>
          </p15:clr>
        </p15:guide>
        <p15:guide id="9" orient="horz" pos="288" userDrawn="1">
          <p15:clr>
            <a:srgbClr val="F26B43"/>
          </p15:clr>
        </p15:guide>
        <p15:guide id="10" orient="horz" pos="5472" userDrawn="1">
          <p15:clr>
            <a:srgbClr val="F26B43"/>
          </p15:clr>
        </p15:guide>
        <p15:guide id="11" pos="8576" userDrawn="1">
          <p15:clr>
            <a:srgbClr val="5ACBF0"/>
          </p15:clr>
        </p15:guide>
        <p15:guide id="12" pos="8192" userDrawn="1">
          <p15:clr>
            <a:srgbClr val="5ACBF0"/>
          </p15:clr>
        </p15:guide>
        <p15:guide id="13" pos="1664" userDrawn="1">
          <p15:clr>
            <a:srgbClr val="5ACBF0"/>
          </p15:clr>
        </p15:guide>
        <p15:guide id="14" pos="2048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distribution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jupyter.org/try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DD347-9168-EBAA-43FD-D6045BAEB8B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53386" y="4114800"/>
            <a:ext cx="7835706" cy="914400"/>
          </a:xfrm>
        </p:spPr>
        <p:txBody>
          <a:bodyPr/>
          <a:lstStyle/>
          <a:p>
            <a:r>
              <a:rPr lang="en-US" dirty="0"/>
              <a:t> Programming Refresher​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9"/>
          <p:cNvSpPr txBox="1"/>
          <p:nvPr/>
        </p:nvSpPr>
        <p:spPr>
          <a:xfrm>
            <a:off x="4369142" y="320249"/>
            <a:ext cx="7527926" cy="443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Python: Industrial Use Cases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9"/>
          <p:cNvSpPr txBox="1"/>
          <p:nvPr/>
        </p:nvSpPr>
        <p:spPr>
          <a:xfrm>
            <a:off x="2591500" y="4527796"/>
            <a:ext cx="11581700" cy="963623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Google </a:t>
            </a:r>
            <a:endParaRPr lang="en-US" sz="1400" dirty="0">
              <a:solidFill>
                <a:srgbClr val="000000"/>
              </a:solidFill>
              <a:latin typeface="Arial"/>
              <a:ea typeface="Open Sans"/>
              <a:cs typeface="Arial"/>
              <a:sym typeface="Arial"/>
            </a:endParaRP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Python is being extensively used in Google’s web search system.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9"/>
          <p:cNvSpPr txBox="1"/>
          <p:nvPr/>
        </p:nvSpPr>
        <p:spPr>
          <a:xfrm>
            <a:off x="2591500" y="6206882"/>
            <a:ext cx="11581700" cy="1105506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Dropbox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server and client’s software for Dropbox is primarily coded in Python.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9"/>
          <p:cNvSpPr txBox="1"/>
          <p:nvPr/>
        </p:nvSpPr>
        <p:spPr>
          <a:xfrm>
            <a:off x="2591500" y="2698013"/>
            <a:ext cx="11581700" cy="1536262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YouTube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Python is one of the key programming languages used in the backend of the YouTube video-sharing system, particularly for data analysis and handling metadata.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9"/>
          <p:cNvSpPr/>
          <p:nvPr/>
        </p:nvSpPr>
        <p:spPr>
          <a:xfrm>
            <a:off x="4963885" y="1567543"/>
            <a:ext cx="6618514" cy="653143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 w="25400" cap="flat" cmpd="sng">
            <a:solidFill>
              <a:srgbClr val="BBD6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Python is widely used in the following platforms: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Brandline_LVC">
            <a:extLst>
              <a:ext uri="{FF2B5EF4-FFF2-40B4-BE49-F238E27FC236}">
                <a16:creationId xmlns:a16="http://schemas.microsoft.com/office/drawing/2014/main" id="{E272F338-CE44-BA57-79A6-F1A1162C6655}"/>
              </a:ext>
            </a:extLst>
          </p:cNvPr>
          <p:cNvSpPr/>
          <p:nvPr/>
        </p:nvSpPr>
        <p:spPr>
          <a:xfrm>
            <a:off x="4927600" y="809819"/>
            <a:ext cx="6407626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9"/>
          <p:cNvSpPr txBox="1"/>
          <p:nvPr/>
        </p:nvSpPr>
        <p:spPr>
          <a:xfrm>
            <a:off x="4369142" y="320249"/>
            <a:ext cx="7527926" cy="443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Python: Industrial Use Cases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9"/>
          <p:cNvSpPr txBox="1"/>
          <p:nvPr/>
        </p:nvSpPr>
        <p:spPr>
          <a:xfrm>
            <a:off x="2591500" y="4572000"/>
            <a:ext cx="11581700" cy="1105506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Netflix 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Python is used throughout the </a:t>
            </a:r>
            <a:r>
              <a:rPr lang="en-US" sz="2200" b="1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full content life cycle</a:t>
            </a: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 at Netflix.</a:t>
            </a:r>
          </a:p>
        </p:txBody>
      </p:sp>
      <p:sp>
        <p:nvSpPr>
          <p:cNvPr id="317" name="Google Shape;317;p9"/>
          <p:cNvSpPr txBox="1"/>
          <p:nvPr/>
        </p:nvSpPr>
        <p:spPr>
          <a:xfrm>
            <a:off x="2591500" y="2698013"/>
            <a:ext cx="11581700" cy="1105506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BitTorrent 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The peer-to-peer file-sharing system started as a Python program.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9"/>
          <p:cNvSpPr/>
          <p:nvPr/>
        </p:nvSpPr>
        <p:spPr>
          <a:xfrm>
            <a:off x="4963885" y="1567543"/>
            <a:ext cx="6618514" cy="653143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 w="25400" cap="flat" cmpd="sng">
            <a:solidFill>
              <a:srgbClr val="BBD6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Python is widely used in the following platforms: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Brandline_LVC">
            <a:extLst>
              <a:ext uri="{FF2B5EF4-FFF2-40B4-BE49-F238E27FC236}">
                <a16:creationId xmlns:a16="http://schemas.microsoft.com/office/drawing/2014/main" id="{E272F338-CE44-BA57-79A6-F1A1162C6655}"/>
              </a:ext>
            </a:extLst>
          </p:cNvPr>
          <p:cNvSpPr/>
          <p:nvPr/>
        </p:nvSpPr>
        <p:spPr>
          <a:xfrm>
            <a:off x="4927600" y="809819"/>
            <a:ext cx="6407626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6902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1"/>
          <p:cNvSpPr txBox="1">
            <a:spLocks noGrp="1"/>
          </p:cNvSpPr>
          <p:nvPr>
            <p:ph type="body" idx="10"/>
          </p:nvPr>
        </p:nvSpPr>
        <p:spPr>
          <a:xfrm>
            <a:off x="0" y="4114800"/>
            <a:ext cx="16256001" cy="9144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Python Installation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2"/>
          <p:cNvSpPr txBox="1"/>
          <p:nvPr/>
        </p:nvSpPr>
        <p:spPr>
          <a:xfrm>
            <a:off x="4362414" y="322117"/>
            <a:ext cx="7527926" cy="443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Python: Installation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12"/>
          <p:cNvSpPr/>
          <p:nvPr/>
        </p:nvSpPr>
        <p:spPr>
          <a:xfrm>
            <a:off x="2815773" y="2429443"/>
            <a:ext cx="10943770" cy="1303507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 1. Install Python using the URL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62063" marR="0" lvl="0" indent="-1262063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Step 1.1: </a:t>
            </a: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The latest or required version of Python for a specific platform can be installed from the official Python website: </a:t>
            </a:r>
            <a:r>
              <a:rPr lang="en-US" sz="2200" b="0" i="0" u="sng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</a:t>
            </a: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12"/>
          <p:cNvSpPr/>
          <p:nvPr/>
        </p:nvSpPr>
        <p:spPr>
          <a:xfrm>
            <a:off x="4963885" y="1480457"/>
            <a:ext cx="6125029" cy="696686"/>
          </a:xfrm>
          <a:prstGeom prst="roundRect">
            <a:avLst>
              <a:gd name="adj" fmla="val 16667"/>
            </a:avLst>
          </a:prstGeom>
          <a:solidFill>
            <a:srgbClr val="BBD6EE"/>
          </a:solidFill>
          <a:ln w="25400" cap="flat" cmpd="sng">
            <a:solidFill>
              <a:srgbClr val="9CC2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There are two ways to install Python: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" name="Google Shape;357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38284" y="4099638"/>
            <a:ext cx="9695546" cy="4283008"/>
          </a:xfrm>
          <a:prstGeom prst="rect">
            <a:avLst/>
          </a:prstGeom>
          <a:noFill/>
          <a:ln w="88900" cap="sq" cmpd="thickThin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9" name="Brandline_LVC">
            <a:extLst>
              <a:ext uri="{FF2B5EF4-FFF2-40B4-BE49-F238E27FC236}">
                <a16:creationId xmlns:a16="http://schemas.microsoft.com/office/drawing/2014/main" id="{0D3D8994-9E90-9B0B-8D14-0DA31E198274}"/>
              </a:ext>
            </a:extLst>
          </p:cNvPr>
          <p:cNvSpPr/>
          <p:nvPr/>
        </p:nvSpPr>
        <p:spPr>
          <a:xfrm>
            <a:off x="5943600" y="811687"/>
            <a:ext cx="4377611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3"/>
          <p:cNvSpPr txBox="1"/>
          <p:nvPr/>
        </p:nvSpPr>
        <p:spPr>
          <a:xfrm>
            <a:off x="4362414" y="322113"/>
            <a:ext cx="7527926" cy="443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Python: Installation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13"/>
          <p:cNvSpPr/>
          <p:nvPr/>
        </p:nvSpPr>
        <p:spPr>
          <a:xfrm>
            <a:off x="2989944" y="2095615"/>
            <a:ext cx="12723161" cy="1303507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 Step 1.2: </a:t>
            </a: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Click on the</a:t>
            </a:r>
            <a:r>
              <a:rPr lang="en-US" sz="2200" b="1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00" b="1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Downloads</a:t>
            </a:r>
            <a:r>
              <a:rPr lang="en-US" sz="2200" b="0" i="1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to download Python</a:t>
            </a:r>
            <a:endParaRPr sz="2200" b="0" i="1" u="none" strike="noStrike" cap="none" dirty="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7" name="Google Shape;367;p13"/>
          <p:cNvPicPr preferRelativeResize="0"/>
          <p:nvPr/>
        </p:nvPicPr>
        <p:blipFill rotWithShape="1">
          <a:blip r:embed="rId3">
            <a:alphaModFix/>
          </a:blip>
          <a:srcRect l="2232" t="16350" r="4553" b="8253"/>
          <a:stretch/>
        </p:blipFill>
        <p:spPr>
          <a:xfrm>
            <a:off x="3323769" y="3338160"/>
            <a:ext cx="10304257" cy="4688240"/>
          </a:xfrm>
          <a:prstGeom prst="rect">
            <a:avLst/>
          </a:prstGeom>
          <a:noFill/>
          <a:ln w="88900" cap="sq" cmpd="thickThin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6" name="Brandline_LVC">
            <a:extLst>
              <a:ext uri="{FF2B5EF4-FFF2-40B4-BE49-F238E27FC236}">
                <a16:creationId xmlns:a16="http://schemas.microsoft.com/office/drawing/2014/main" id="{797E48A3-2EEF-FFFA-65CA-6C3D1CB73C30}"/>
              </a:ext>
            </a:extLst>
          </p:cNvPr>
          <p:cNvSpPr/>
          <p:nvPr/>
        </p:nvSpPr>
        <p:spPr>
          <a:xfrm>
            <a:off x="5943600" y="811683"/>
            <a:ext cx="4377611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4"/>
          <p:cNvSpPr/>
          <p:nvPr/>
        </p:nvSpPr>
        <p:spPr>
          <a:xfrm>
            <a:off x="1422401" y="2153672"/>
            <a:ext cx="13187618" cy="1303507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2. Install Python from the Anaconda file distribution system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Step 2.1: </a:t>
            </a: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Click on the link: </a:t>
            </a:r>
            <a:r>
              <a:rPr lang="en-US" sz="2200" b="0" i="0" u="sng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https://www.anaconda.com/products/distribution</a:t>
            </a: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4" name="Google Shape;374;p14" descr="Graphical user interface, applicati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01553" y="3485916"/>
            <a:ext cx="8824035" cy="4322770"/>
          </a:xfrm>
          <a:prstGeom prst="rect">
            <a:avLst/>
          </a:prstGeom>
          <a:noFill/>
          <a:ln w="88900" cap="sq" cmpd="thickThin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375" name="Google Shape;375;p14"/>
          <p:cNvSpPr/>
          <p:nvPr/>
        </p:nvSpPr>
        <p:spPr>
          <a:xfrm>
            <a:off x="5890054" y="4107085"/>
            <a:ext cx="2599079" cy="764273"/>
          </a:xfrm>
          <a:prstGeom prst="ellipse">
            <a:avLst/>
          </a:prstGeom>
          <a:noFill/>
          <a:ln w="76200" cap="flat" cmpd="sng">
            <a:solidFill>
              <a:srgbClr val="AEAB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14"/>
          <p:cNvSpPr/>
          <p:nvPr/>
        </p:nvSpPr>
        <p:spPr>
          <a:xfrm>
            <a:off x="9838363" y="5224101"/>
            <a:ext cx="2599079" cy="805336"/>
          </a:xfrm>
          <a:prstGeom prst="ellipse">
            <a:avLst/>
          </a:prstGeom>
          <a:noFill/>
          <a:ln w="76200" cap="flat" cmpd="sng">
            <a:solidFill>
              <a:srgbClr val="AEAB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7" name="Google Shape;377;p14"/>
          <p:cNvCxnSpPr/>
          <p:nvPr/>
        </p:nvCxnSpPr>
        <p:spPr>
          <a:xfrm rot="10800000">
            <a:off x="3752676" y="4459827"/>
            <a:ext cx="2137377" cy="0"/>
          </a:xfrm>
          <a:prstGeom prst="straightConnector1">
            <a:avLst/>
          </a:prstGeom>
          <a:noFill/>
          <a:ln w="76200" cap="flat" cmpd="sng">
            <a:solidFill>
              <a:srgbClr val="AEABA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78" name="Google Shape;378;p14"/>
          <p:cNvSpPr txBox="1"/>
          <p:nvPr/>
        </p:nvSpPr>
        <p:spPr>
          <a:xfrm>
            <a:off x="1640115" y="4304819"/>
            <a:ext cx="2170497" cy="338554"/>
          </a:xfrm>
          <a:prstGeom prst="rect">
            <a:avLst/>
          </a:prstGeom>
          <a:solidFill>
            <a:srgbClr val="FBE4D4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Specific platform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9" name="Google Shape;379;p14"/>
          <p:cNvCxnSpPr/>
          <p:nvPr/>
        </p:nvCxnSpPr>
        <p:spPr>
          <a:xfrm>
            <a:off x="12539042" y="5573576"/>
            <a:ext cx="1041280" cy="0"/>
          </a:xfrm>
          <a:prstGeom prst="straightConnector1">
            <a:avLst/>
          </a:prstGeom>
          <a:noFill/>
          <a:ln w="76200" cap="flat" cmpd="sng">
            <a:solidFill>
              <a:srgbClr val="AEABA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80" name="Google Shape;380;p14"/>
          <p:cNvSpPr txBox="1"/>
          <p:nvPr/>
        </p:nvSpPr>
        <p:spPr>
          <a:xfrm>
            <a:off x="13592588" y="5418569"/>
            <a:ext cx="1705468" cy="338554"/>
          </a:xfrm>
          <a:prstGeom prst="rect">
            <a:avLst/>
          </a:prstGeom>
          <a:solidFill>
            <a:srgbClr val="FBE4D4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Recommended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14"/>
          <p:cNvSpPr txBox="1"/>
          <p:nvPr/>
        </p:nvSpPr>
        <p:spPr>
          <a:xfrm>
            <a:off x="4362414" y="322113"/>
            <a:ext cx="7527926" cy="443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Python: Installation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14"/>
          <p:cNvSpPr/>
          <p:nvPr/>
        </p:nvSpPr>
        <p:spPr>
          <a:xfrm>
            <a:off x="4978399" y="1364342"/>
            <a:ext cx="6125029" cy="696686"/>
          </a:xfrm>
          <a:prstGeom prst="roundRect">
            <a:avLst>
              <a:gd name="adj" fmla="val 16667"/>
            </a:avLst>
          </a:prstGeom>
          <a:solidFill>
            <a:srgbClr val="BBD6EE"/>
          </a:solidFill>
          <a:ln w="25400" cap="flat" cmpd="sng">
            <a:solidFill>
              <a:srgbClr val="9CC2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There are two ways to install Python: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Brandline_LVC">
            <a:extLst>
              <a:ext uri="{FF2B5EF4-FFF2-40B4-BE49-F238E27FC236}">
                <a16:creationId xmlns:a16="http://schemas.microsoft.com/office/drawing/2014/main" id="{1872772E-572D-DD79-BDD6-35295D788B4F}"/>
              </a:ext>
            </a:extLst>
          </p:cNvPr>
          <p:cNvSpPr/>
          <p:nvPr/>
        </p:nvSpPr>
        <p:spPr>
          <a:xfrm>
            <a:off x="5943600" y="811683"/>
            <a:ext cx="4377611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6"/>
          <p:cNvSpPr/>
          <p:nvPr/>
        </p:nvSpPr>
        <p:spPr>
          <a:xfrm>
            <a:off x="1422401" y="2153672"/>
            <a:ext cx="13187618" cy="1303507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Step2.2: </a:t>
            </a:r>
            <a:r>
              <a:rPr lang="en-US" sz="220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The</a:t>
            </a:r>
            <a:r>
              <a:rPr lang="en-US" sz="2200" b="1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Anaconda file distribution system consists of all the different installers; click on the required installer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16"/>
          <p:cNvSpPr txBox="1"/>
          <p:nvPr/>
        </p:nvSpPr>
        <p:spPr>
          <a:xfrm>
            <a:off x="4362414" y="322115"/>
            <a:ext cx="7527926" cy="443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Python: Installation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3" name="Google Shape;393;p16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3465" y="3761779"/>
            <a:ext cx="7772020" cy="3897648"/>
          </a:xfrm>
          <a:prstGeom prst="rect">
            <a:avLst/>
          </a:prstGeom>
          <a:noFill/>
          <a:ln w="88900" cap="sq" cmpd="thickThin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394" name="Google Shape;394;p16" descr="Graphical user interface, applicati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r="49454"/>
          <a:stretch/>
        </p:blipFill>
        <p:spPr>
          <a:xfrm>
            <a:off x="2129585" y="3526971"/>
            <a:ext cx="4656514" cy="4274086"/>
          </a:xfrm>
          <a:prstGeom prst="rect">
            <a:avLst/>
          </a:prstGeom>
          <a:noFill/>
          <a:ln w="88900" cap="sq" cmpd="thickThin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395" name="Google Shape;395;p16"/>
          <p:cNvSpPr/>
          <p:nvPr/>
        </p:nvSpPr>
        <p:spPr>
          <a:xfrm>
            <a:off x="3994049" y="4064889"/>
            <a:ext cx="2361756" cy="1007555"/>
          </a:xfrm>
          <a:prstGeom prst="ellipse">
            <a:avLst/>
          </a:prstGeom>
          <a:noFill/>
          <a:ln w="76200" cap="flat" cmpd="sng">
            <a:solidFill>
              <a:srgbClr val="AEAB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16"/>
          <p:cNvSpPr/>
          <p:nvPr/>
        </p:nvSpPr>
        <p:spPr>
          <a:xfrm>
            <a:off x="6381462" y="4365466"/>
            <a:ext cx="1072003" cy="50377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EABAB"/>
          </a:solidFill>
          <a:ln w="25400" cap="flat" cmpd="sng">
            <a:solidFill>
              <a:srgbClr val="D0CE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Brandline_LVC">
            <a:extLst>
              <a:ext uri="{FF2B5EF4-FFF2-40B4-BE49-F238E27FC236}">
                <a16:creationId xmlns:a16="http://schemas.microsoft.com/office/drawing/2014/main" id="{C87E24C5-3165-1320-EA2D-E2DC6C2958F3}"/>
              </a:ext>
            </a:extLst>
          </p:cNvPr>
          <p:cNvSpPr/>
          <p:nvPr/>
        </p:nvSpPr>
        <p:spPr>
          <a:xfrm>
            <a:off x="5943600" y="811685"/>
            <a:ext cx="4377611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</a:pPr>
            <a:r>
              <a:rPr lang="en-US" dirty="0"/>
              <a:t>Assisted Practice: Installation of Python</a:t>
            </a:r>
            <a:endParaRPr dirty="0"/>
          </a:p>
        </p:txBody>
      </p:sp>
      <p:sp>
        <p:nvSpPr>
          <p:cNvPr id="402" name="Google Shape;402;p17"/>
          <p:cNvSpPr txBox="1"/>
          <p:nvPr/>
        </p:nvSpPr>
        <p:spPr>
          <a:xfrm>
            <a:off x="793233" y="2933687"/>
            <a:ext cx="14937900" cy="6050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Objective: </a:t>
            </a: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In this demonstration, you will learn how to install Python.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Tasks to perform:</a:t>
            </a:r>
            <a:endParaRPr sz="2200" b="0" i="0" u="none" strike="noStrike" cap="none" dirty="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Log in to the URL to download Python: </a:t>
            </a:r>
            <a:r>
              <a:rPr lang="en-US" sz="2200" b="0" i="0" u="sng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</a:t>
            </a:r>
            <a:endParaRPr sz="2200" b="0" i="0" u="none" strike="noStrike" cap="none" dirty="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Click on </a:t>
            </a:r>
            <a:r>
              <a:rPr lang="en-US" sz="2200" b="1" i="1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Downloads</a:t>
            </a:r>
            <a:r>
              <a:rPr lang="en-US" sz="2200" b="0" i="1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to download Python</a:t>
            </a:r>
            <a:endParaRPr sz="2200" b="0" i="0" u="none" strike="noStrike" cap="none" dirty="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22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3" name="Google Shape;403;p17"/>
          <p:cNvSpPr txBox="1"/>
          <p:nvPr/>
        </p:nvSpPr>
        <p:spPr>
          <a:xfrm>
            <a:off x="12473191" y="2139532"/>
            <a:ext cx="322087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Duration: 5 mins</a:t>
            </a:r>
            <a:endParaRPr sz="22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8"/>
          <p:cNvSpPr txBox="1">
            <a:spLocks noGrp="1"/>
          </p:cNvSpPr>
          <p:nvPr>
            <p:ph type="body" idx="10"/>
          </p:nvPr>
        </p:nvSpPr>
        <p:spPr>
          <a:xfrm>
            <a:off x="0" y="4114800"/>
            <a:ext cx="16256001" cy="9144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Python IDE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9"/>
          <p:cNvSpPr txBox="1"/>
          <p:nvPr/>
        </p:nvSpPr>
        <p:spPr>
          <a:xfrm>
            <a:off x="4363333" y="321567"/>
            <a:ext cx="7527926" cy="443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Python IDE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19"/>
          <p:cNvSpPr/>
          <p:nvPr/>
        </p:nvSpPr>
        <p:spPr>
          <a:xfrm>
            <a:off x="2150586" y="1204687"/>
            <a:ext cx="11945566" cy="1467512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An integrated development environment (IDE) is a software suite that consolidates the basic tools required to write and test software.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3A38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Brandline_LVC">
            <a:extLst>
              <a:ext uri="{FF2B5EF4-FFF2-40B4-BE49-F238E27FC236}">
                <a16:creationId xmlns:a16="http://schemas.microsoft.com/office/drawing/2014/main" id="{EF7A0FDF-28B2-E763-37C2-41ECFFC7250B}"/>
              </a:ext>
            </a:extLst>
          </p:cNvPr>
          <p:cNvSpPr/>
          <p:nvPr/>
        </p:nvSpPr>
        <p:spPr>
          <a:xfrm>
            <a:off x="6794501" y="811137"/>
            <a:ext cx="2665095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3FE3F82-2187-3DFC-A5E9-97FEAB7F6599}"/>
              </a:ext>
            </a:extLst>
          </p:cNvPr>
          <p:cNvGrpSpPr/>
          <p:nvPr/>
        </p:nvGrpSpPr>
        <p:grpSpPr>
          <a:xfrm>
            <a:off x="2102981" y="2618221"/>
            <a:ext cx="12050039" cy="5248405"/>
            <a:chOff x="2102981" y="1766170"/>
            <a:chExt cx="12050039" cy="5248405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AFF6340-9518-2775-EB67-C9C03A0A78B8}"/>
                </a:ext>
              </a:extLst>
            </p:cNvPr>
            <p:cNvSpPr/>
            <p:nvPr/>
          </p:nvSpPr>
          <p:spPr>
            <a:xfrm>
              <a:off x="2102981" y="1766170"/>
              <a:ext cx="12050039" cy="5248405"/>
            </a:xfrm>
            <a:prstGeom prst="roundRect">
              <a:avLst>
                <a:gd name="adj" fmla="val 9877"/>
              </a:avLst>
            </a:prstGeom>
            <a:solidFill>
              <a:srgbClr val="E8E8E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6" name="Picture 5" descr="A feather with a shadow&#10;&#10;Description automatically generated">
              <a:extLst>
                <a:ext uri="{FF2B5EF4-FFF2-40B4-BE49-F238E27FC236}">
                  <a16:creationId xmlns:a16="http://schemas.microsoft.com/office/drawing/2014/main" id="{65FB397B-CE80-AEBC-AAA9-8642FCD07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8171" y="2065523"/>
              <a:ext cx="1008834" cy="1393152"/>
            </a:xfrm>
            <a:prstGeom prst="rect">
              <a:avLst/>
            </a:prstGeom>
          </p:spPr>
        </p:pic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FD912F3E-B6AC-9230-2DC1-4DC06DADE9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89" r="88443" b="21950"/>
            <a:stretch/>
          </p:blipFill>
          <p:spPr>
            <a:xfrm>
              <a:off x="2977653" y="2145350"/>
              <a:ext cx="1179002" cy="1214847"/>
            </a:xfrm>
            <a:prstGeom prst="roundRect">
              <a:avLst/>
            </a:prstGeom>
          </p:spPr>
        </p:pic>
        <p:pic>
          <p:nvPicPr>
            <p:cNvPr id="9" name="Picture 8" descr="A black and grey text on a black background&#10;&#10;Description automatically generated">
              <a:extLst>
                <a:ext uri="{FF2B5EF4-FFF2-40B4-BE49-F238E27FC236}">
                  <a16:creationId xmlns:a16="http://schemas.microsoft.com/office/drawing/2014/main" id="{DD2C3AAA-93EA-5D75-6C89-93D5812642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295"/>
            <a:stretch/>
          </p:blipFill>
          <p:spPr>
            <a:xfrm>
              <a:off x="7654367" y="2334356"/>
              <a:ext cx="1018903" cy="886503"/>
            </a:xfrm>
            <a:prstGeom prst="rect">
              <a:avLst/>
            </a:prstGeom>
          </p:spPr>
        </p:pic>
        <p:pic>
          <p:nvPicPr>
            <p:cNvPr id="10" name="Picture 9" descr="A blue and white logo&#10;&#10;Description automatically generated">
              <a:extLst>
                <a:ext uri="{FF2B5EF4-FFF2-40B4-BE49-F238E27FC236}">
                  <a16:creationId xmlns:a16="http://schemas.microsoft.com/office/drawing/2014/main" id="{8DC704E0-9673-7812-BAAF-9A812FF931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4" t="10689" r="76823" b="15522"/>
            <a:stretch/>
          </p:blipFill>
          <p:spPr>
            <a:xfrm>
              <a:off x="9903076" y="2145351"/>
              <a:ext cx="927464" cy="1172970"/>
            </a:xfrm>
            <a:prstGeom prst="roundRect">
              <a:avLst/>
            </a:prstGeom>
          </p:spPr>
        </p:pic>
        <p:pic>
          <p:nvPicPr>
            <p:cNvPr id="11" name="Picture 10" descr="A logo with colorful squares&#10;&#10;Description automatically generated with medium confidence">
              <a:extLst>
                <a:ext uri="{FF2B5EF4-FFF2-40B4-BE49-F238E27FC236}">
                  <a16:creationId xmlns:a16="http://schemas.microsoft.com/office/drawing/2014/main" id="{134F0652-E058-650C-EEBF-BAD518969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60220" y="2233888"/>
              <a:ext cx="1018903" cy="1018903"/>
            </a:xfrm>
            <a:prstGeom prst="rect">
              <a:avLst/>
            </a:prstGeom>
          </p:spPr>
        </p:pic>
        <p:pic>
          <p:nvPicPr>
            <p:cNvPr id="12" name="Picture 11" descr="A black and grey text&#10;&#10;Description automatically generated">
              <a:extLst>
                <a:ext uri="{FF2B5EF4-FFF2-40B4-BE49-F238E27FC236}">
                  <a16:creationId xmlns:a16="http://schemas.microsoft.com/office/drawing/2014/main" id="{C2B6BB7E-F117-F96B-86CE-3D0E92BA4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5225" y="4769124"/>
              <a:ext cx="2023166" cy="716211"/>
            </a:xfrm>
            <a:prstGeom prst="rect">
              <a:avLst/>
            </a:prstGeom>
          </p:spPr>
        </p:pic>
        <p:pic>
          <p:nvPicPr>
            <p:cNvPr id="13" name="Picture 12" descr="A black background with orange and grey circles&#10;&#10;Description automatically generated">
              <a:extLst>
                <a:ext uri="{FF2B5EF4-FFF2-40B4-BE49-F238E27FC236}">
                  <a16:creationId xmlns:a16="http://schemas.microsoft.com/office/drawing/2014/main" id="{E00C907E-C92A-14DB-12AE-74554282B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8806" y="4450140"/>
              <a:ext cx="956696" cy="1262578"/>
            </a:xfrm>
            <a:prstGeom prst="rect">
              <a:avLst/>
            </a:prstGeom>
          </p:spPr>
        </p:pic>
        <p:pic>
          <p:nvPicPr>
            <p:cNvPr id="14" name="Picture 13" descr="A red hat with a black background&#10;&#10;Description automatically generated">
              <a:extLst>
                <a:ext uri="{FF2B5EF4-FFF2-40B4-BE49-F238E27FC236}">
                  <a16:creationId xmlns:a16="http://schemas.microsoft.com/office/drawing/2014/main" id="{05BBD6CD-8EA2-47E0-04F9-5CE29EB8B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0824" y="4496686"/>
              <a:ext cx="1003529" cy="1359210"/>
            </a:xfrm>
            <a:prstGeom prst="rect">
              <a:avLst/>
            </a:prstGeom>
          </p:spPr>
        </p:pic>
        <p:pic>
          <p:nvPicPr>
            <p:cNvPr id="15" name="Picture 14" descr="A white letter on a black background&#10;&#10;Description automatically generated">
              <a:extLst>
                <a:ext uri="{FF2B5EF4-FFF2-40B4-BE49-F238E27FC236}">
                  <a16:creationId xmlns:a16="http://schemas.microsoft.com/office/drawing/2014/main" id="{8E7D62A5-372F-B77F-31E6-ECD97161B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3749" y="4486325"/>
              <a:ext cx="1460138" cy="146013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9DF5CE6-278E-BAE5-137F-78D9E59FD8BC}"/>
                </a:ext>
              </a:extLst>
            </p:cNvPr>
            <p:cNvSpPr txBox="1"/>
            <p:nvPr/>
          </p:nvSpPr>
          <p:spPr>
            <a:xfrm>
              <a:off x="11787928" y="5872031"/>
              <a:ext cx="1763486" cy="84651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200" dirty="0">
                  <a:solidFill>
                    <a:srgbClr val="404040"/>
                  </a:solidFill>
                  <a:latin typeface="Open Sans" panose="020B0606030504020204" pitchFamily="34" charset="0"/>
                </a:rPr>
                <a:t>Microsoft VS Code</a:t>
              </a:r>
              <a:endParaRPr lang="en-IN" sz="2200" dirty="0">
                <a:solidFill>
                  <a:srgbClr val="404040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F99920-C660-847F-5750-3CF4B0C99C9D}"/>
                </a:ext>
              </a:extLst>
            </p:cNvPr>
            <p:cNvSpPr txBox="1"/>
            <p:nvPr/>
          </p:nvSpPr>
          <p:spPr>
            <a:xfrm>
              <a:off x="3114308" y="3560390"/>
              <a:ext cx="905692" cy="4571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200" dirty="0">
                  <a:solidFill>
                    <a:srgbClr val="404040"/>
                  </a:solidFill>
                  <a:latin typeface="Open Sans" panose="020B0606030504020204" pitchFamily="34" charset="0"/>
                </a:rPr>
                <a:t>Eric</a:t>
              </a:r>
              <a:endParaRPr lang="en-IN" sz="2200" dirty="0">
                <a:solidFill>
                  <a:srgbClr val="404040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8A52F2-EB52-CA95-CE31-B5B6C4C2190E}"/>
                </a:ext>
              </a:extLst>
            </p:cNvPr>
            <p:cNvSpPr txBox="1"/>
            <p:nvPr/>
          </p:nvSpPr>
          <p:spPr>
            <a:xfrm>
              <a:off x="5629742" y="3560390"/>
              <a:ext cx="905692" cy="4571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200" dirty="0">
                  <a:solidFill>
                    <a:srgbClr val="404040"/>
                  </a:solidFill>
                  <a:latin typeface="Open Sans" panose="020B0606030504020204" pitchFamily="34" charset="0"/>
                </a:rPr>
                <a:t>Wing</a:t>
              </a:r>
              <a:endParaRPr lang="en-IN" sz="2200" dirty="0">
                <a:solidFill>
                  <a:srgbClr val="404040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D487155-6E84-F356-2C54-6012558BEB4F}"/>
                </a:ext>
              </a:extLst>
            </p:cNvPr>
            <p:cNvSpPr txBox="1"/>
            <p:nvPr/>
          </p:nvSpPr>
          <p:spPr>
            <a:xfrm>
              <a:off x="7710972" y="3560390"/>
              <a:ext cx="905692" cy="4571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200" dirty="0">
                  <a:solidFill>
                    <a:srgbClr val="404040"/>
                  </a:solidFill>
                  <a:latin typeface="Open Sans" panose="020B0606030504020204" pitchFamily="34" charset="0"/>
                </a:rPr>
                <a:t>Atom</a:t>
              </a:r>
              <a:endParaRPr lang="en-IN" sz="2200" dirty="0">
                <a:solidFill>
                  <a:srgbClr val="404040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46FAA03-F093-C8AE-F6D0-1ACF75AD7760}"/>
                </a:ext>
              </a:extLst>
            </p:cNvPr>
            <p:cNvSpPr txBox="1"/>
            <p:nvPr/>
          </p:nvSpPr>
          <p:spPr>
            <a:xfrm>
              <a:off x="9815991" y="3560390"/>
              <a:ext cx="1101635" cy="4571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200" dirty="0">
                  <a:solidFill>
                    <a:srgbClr val="404040"/>
                  </a:solidFill>
                  <a:latin typeface="Open Sans" panose="020B0606030504020204" pitchFamily="34" charset="0"/>
                </a:rPr>
                <a:t>PyDev</a:t>
              </a:r>
              <a:endParaRPr lang="en-IN" sz="2200" dirty="0">
                <a:solidFill>
                  <a:srgbClr val="404040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F79E5A2-BADE-3019-2BDD-E302281AD640}"/>
                </a:ext>
              </a:extLst>
            </p:cNvPr>
            <p:cNvSpPr txBox="1"/>
            <p:nvPr/>
          </p:nvSpPr>
          <p:spPr>
            <a:xfrm>
              <a:off x="11953390" y="3560390"/>
              <a:ext cx="1432562" cy="4571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200" dirty="0">
                  <a:solidFill>
                    <a:srgbClr val="404040"/>
                  </a:solidFill>
                  <a:latin typeface="Open Sans" panose="020B0606030504020204" pitchFamily="34" charset="0"/>
                </a:rPr>
                <a:t>PyCharm</a:t>
              </a:r>
              <a:endParaRPr lang="en-IN" sz="2200" dirty="0">
                <a:solidFill>
                  <a:srgbClr val="404040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6060DD7-1BCF-399C-7152-4C5149F1780F}"/>
                </a:ext>
              </a:extLst>
            </p:cNvPr>
            <p:cNvSpPr txBox="1"/>
            <p:nvPr/>
          </p:nvSpPr>
          <p:spPr>
            <a:xfrm>
              <a:off x="9650527" y="5872031"/>
              <a:ext cx="1432562" cy="4571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200" dirty="0">
                  <a:solidFill>
                    <a:srgbClr val="404040"/>
                  </a:solidFill>
                  <a:latin typeface="Open Sans" panose="020B0606030504020204" pitchFamily="34" charset="0"/>
                </a:rPr>
                <a:t>Spyder</a:t>
              </a:r>
              <a:endParaRPr lang="en-IN" sz="2200" dirty="0">
                <a:solidFill>
                  <a:srgbClr val="404040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ABBD112-3318-ED33-5913-BEE7BA1BEE76}"/>
                </a:ext>
              </a:extLst>
            </p:cNvPr>
            <p:cNvSpPr txBox="1"/>
            <p:nvPr/>
          </p:nvSpPr>
          <p:spPr>
            <a:xfrm>
              <a:off x="2794268" y="5872031"/>
              <a:ext cx="1545773" cy="84651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200" dirty="0">
                  <a:solidFill>
                    <a:srgbClr val="404040"/>
                  </a:solidFill>
                  <a:latin typeface="Open Sans" panose="020B0606030504020204" pitchFamily="34" charset="0"/>
                </a:rPr>
                <a:t>Jupyter Notebook</a:t>
              </a:r>
              <a:endParaRPr lang="en-IN" sz="2200" dirty="0">
                <a:solidFill>
                  <a:srgbClr val="404040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5B6A721-640D-D202-6D70-AD63A58760F8}"/>
                </a:ext>
              </a:extLst>
            </p:cNvPr>
            <p:cNvSpPr txBox="1"/>
            <p:nvPr/>
          </p:nvSpPr>
          <p:spPr>
            <a:xfrm>
              <a:off x="5309702" y="5872031"/>
              <a:ext cx="1545773" cy="4571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200" dirty="0">
                  <a:solidFill>
                    <a:srgbClr val="404040"/>
                  </a:solidFill>
                  <a:latin typeface="Open Sans" panose="020B0606030504020204" pitchFamily="34" charset="0"/>
                </a:rPr>
                <a:t>Rodeo</a:t>
              </a:r>
              <a:endParaRPr lang="en-IN" sz="2200" dirty="0">
                <a:solidFill>
                  <a:srgbClr val="404040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0399C7-8E6E-420B-0EE7-389CA2D81EAB}"/>
                </a:ext>
              </a:extLst>
            </p:cNvPr>
            <p:cNvSpPr txBox="1"/>
            <p:nvPr/>
          </p:nvSpPr>
          <p:spPr>
            <a:xfrm>
              <a:off x="7390932" y="5872031"/>
              <a:ext cx="1545773" cy="4571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-US" sz="2200" dirty="0">
                  <a:solidFill>
                    <a:srgbClr val="404040"/>
                  </a:solidFill>
                  <a:latin typeface="Open Sans" panose="020B0606030504020204" pitchFamily="34" charset="0"/>
                </a:rPr>
                <a:t>Thonny</a:t>
              </a:r>
              <a:endParaRPr lang="en-IN" sz="2200" dirty="0">
                <a:solidFill>
                  <a:srgbClr val="404040"/>
                </a:solidFill>
                <a:latin typeface="Open Sans" panose="020B0606030504020204" pitchFamily="34" charset="0"/>
              </a:endParaRPr>
            </a:p>
          </p:txBody>
        </p:sp>
        <p:pic>
          <p:nvPicPr>
            <p:cNvPr id="26" name="Picture 25" descr="A blue ribbon with a cross&#10;&#10;Description automatically generated">
              <a:extLst>
                <a:ext uri="{FF2B5EF4-FFF2-40B4-BE49-F238E27FC236}">
                  <a16:creationId xmlns:a16="http://schemas.microsoft.com/office/drawing/2014/main" id="{2CCD3135-9FBB-60CC-C5DB-99A4957FD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61879" y="4670816"/>
              <a:ext cx="815584" cy="8155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"/>
          <p:cNvSpPr txBox="1">
            <a:spLocks noGrp="1"/>
          </p:cNvSpPr>
          <p:nvPr>
            <p:ph type="body" idx="10"/>
          </p:nvPr>
        </p:nvSpPr>
        <p:spPr>
          <a:xfrm>
            <a:off x="653386" y="4114800"/>
            <a:ext cx="7835706" cy="914400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dirty="0">
                <a:sym typeface="Open Sans"/>
              </a:rPr>
              <a:t>Introduction to Python Programming</a:t>
            </a:r>
            <a:endParaRPr lang="en-US" dirty="0"/>
          </a:p>
          <a:p>
            <a:pPr lvl="0"/>
            <a:endParaRPr lang="en-US" dirty="0"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3"/>
          <p:cNvSpPr txBox="1"/>
          <p:nvPr/>
        </p:nvSpPr>
        <p:spPr>
          <a:xfrm>
            <a:off x="4363332" y="333142"/>
            <a:ext cx="7527926" cy="443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Python: Interpreter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7" name="Google Shape;47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1314" y="3267694"/>
            <a:ext cx="4257143" cy="26666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3133CD2-A746-6F63-37F6-33B6624CEC16}"/>
              </a:ext>
            </a:extLst>
          </p:cNvPr>
          <p:cNvGrpSpPr/>
          <p:nvPr/>
        </p:nvGrpSpPr>
        <p:grpSpPr>
          <a:xfrm>
            <a:off x="6238836" y="2666148"/>
            <a:ext cx="8705850" cy="4304198"/>
            <a:chOff x="6819862" y="2572325"/>
            <a:chExt cx="8739225" cy="430419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7706C9D-E1A2-A04A-27E9-0B93F4B761A8}"/>
                </a:ext>
              </a:extLst>
            </p:cNvPr>
            <p:cNvSpPr txBox="1"/>
            <p:nvPr/>
          </p:nvSpPr>
          <p:spPr>
            <a:xfrm>
              <a:off x="7434263" y="4477276"/>
              <a:ext cx="8124824" cy="23992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lvl="8" indent="-342900">
                <a:lnSpc>
                  <a:spcPct val="114999"/>
                </a:lnSpc>
                <a:spcBef>
                  <a:spcPts val="1000"/>
                </a:spcBef>
                <a:buSzPts val="2200"/>
                <a:buFont typeface="Courier New" panose="02070309020205020404" pitchFamily="49" charset="0"/>
                <a:buChar char="o"/>
              </a:pPr>
              <a:r>
                <a:rPr lang="en-US" sz="2200" b="0" i="0" u="none" strike="noStrike" cap="none" dirty="0">
                  <a:solidFill>
                    <a:srgbClr val="404040"/>
                  </a:solidFill>
                  <a:latin typeface="Open Sans"/>
                  <a:ea typeface="Open Sans"/>
                  <a:cs typeface="Open Sans"/>
                  <a:sym typeface="Open Sans"/>
                </a:rPr>
                <a:t>Reads the command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  <a:p>
              <a:pPr marL="342900" marR="0" lvl="5" indent="-342900" algn="l" rtl="0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Courier New" panose="02070309020205020404" pitchFamily="49" charset="0"/>
                <a:buChar char="o"/>
              </a:pPr>
              <a:r>
                <a:rPr lang="en-US" sz="2200" b="0" i="0" u="none" strike="noStrike" cap="none" dirty="0">
                  <a:solidFill>
                    <a:srgbClr val="404040"/>
                  </a:solidFill>
                  <a:latin typeface="Open Sans"/>
                  <a:ea typeface="Open Sans"/>
                  <a:cs typeface="Open Sans"/>
                  <a:sym typeface="Open Sans"/>
                </a:rPr>
                <a:t>Executes the command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42900" lvl="5" indent="-342900">
                <a:lnSpc>
                  <a:spcPct val="115000"/>
                </a:lnSpc>
                <a:spcBef>
                  <a:spcPts val="1000"/>
                </a:spcBef>
                <a:buSzPts val="2200"/>
                <a:buFont typeface="Courier New" panose="02070309020205020404" pitchFamily="49" charset="0"/>
                <a:buChar char="o"/>
              </a:pPr>
              <a:r>
                <a:rPr lang="en-US" sz="2200" b="0" i="0" u="none" strike="noStrike" cap="none" dirty="0">
                  <a:solidFill>
                    <a:srgbClr val="404040"/>
                  </a:solidFill>
                  <a:latin typeface="Open Sans"/>
                  <a:ea typeface="Open Sans"/>
                  <a:cs typeface="Open Sans"/>
                  <a:sym typeface="Open Sans"/>
                </a:rPr>
                <a:t>Outputs the results</a:t>
              </a:r>
              <a:r>
                <a:rPr lang="en-US" sz="2200" dirty="0">
                  <a:solidFill>
                    <a:srgbClr val="404040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42900" marR="0" lvl="5" indent="-342900" algn="l" rtl="0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Courier New" panose="02070309020205020404" pitchFamily="49" charset="0"/>
                <a:buChar char="o"/>
              </a:pPr>
              <a:r>
                <a:rPr lang="en-US" sz="2200" dirty="0">
                  <a:solidFill>
                    <a:srgbClr val="404040"/>
                  </a:solidFill>
                  <a:latin typeface="Open Sans"/>
                  <a:ea typeface="Open Sans"/>
                  <a:cs typeface="Open Sans"/>
                  <a:sym typeface="Open Sans"/>
                </a:rPr>
                <a:t>L</a:t>
              </a:r>
              <a:r>
                <a:rPr lang="en-US" sz="2200" b="0" i="0" u="none" strike="noStrike" cap="none" dirty="0">
                  <a:solidFill>
                    <a:srgbClr val="404040"/>
                  </a:solidFill>
                  <a:latin typeface="Open Sans"/>
                  <a:ea typeface="Open Sans"/>
                  <a:cs typeface="Open Sans"/>
                  <a:sym typeface="Open Sans"/>
                </a:rPr>
                <a:t>oops back to read it again (read, evaluate, print, and loop)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FFF65B-4999-198F-FD97-5DCD2BB4F549}"/>
                </a:ext>
              </a:extLst>
            </p:cNvPr>
            <p:cNvSpPr txBox="1"/>
            <p:nvPr/>
          </p:nvSpPr>
          <p:spPr>
            <a:xfrm>
              <a:off x="6819862" y="2572325"/>
              <a:ext cx="8124824" cy="17534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Char char="•"/>
              </a:pPr>
              <a:r>
                <a:rPr lang="en-US" sz="2200" b="0" i="0" u="none" strike="noStrike" cap="none" dirty="0">
                  <a:solidFill>
                    <a:srgbClr val="404040"/>
                  </a:solidFill>
                  <a:latin typeface="Open Sans" panose="020B0606030504020204" pitchFamily="34" charset="0"/>
                  <a:ea typeface="Open Sans"/>
                  <a:cs typeface="Open Sans"/>
                  <a:sym typeface="Open Sans"/>
                </a:rPr>
                <a:t>Python code can be written in any text editor and saved using the </a:t>
              </a:r>
              <a:r>
                <a:rPr lang="en-US" sz="2200" b="1" i="0" u="none" strike="noStrike" cap="none" dirty="0">
                  <a:solidFill>
                    <a:srgbClr val="404040"/>
                  </a:solidFill>
                  <a:latin typeface="Open Sans" panose="020B0606030504020204" pitchFamily="34" charset="0"/>
                  <a:ea typeface="Open Sans"/>
                  <a:cs typeface="Open Sans"/>
                  <a:sym typeface="Open Sans"/>
                </a:rPr>
                <a:t>.py </a:t>
              </a:r>
              <a:r>
                <a:rPr lang="en-US" sz="2200" b="0" i="0" u="none" strike="noStrike" cap="none" dirty="0">
                  <a:solidFill>
                    <a:srgbClr val="404040"/>
                  </a:solidFill>
                  <a:latin typeface="Open Sans" panose="020B0606030504020204" pitchFamily="34" charset="0"/>
                  <a:ea typeface="Open Sans"/>
                  <a:cs typeface="Open Sans"/>
                  <a:sym typeface="Open Sans"/>
                </a:rPr>
                <a:t>extension in the system.</a:t>
              </a:r>
              <a:endParaRPr lang="en-US" sz="2200" b="0" i="0" u="none" strike="noStrike" cap="none" dirty="0">
                <a:solidFill>
                  <a:srgbClr val="404040"/>
                </a:solidFill>
                <a:latin typeface="Open Sans" panose="020B0606030504020204" pitchFamily="34" charset="0"/>
                <a:ea typeface="Arial"/>
                <a:cs typeface="Arial"/>
                <a:sym typeface="Arial"/>
              </a:endParaRPr>
            </a:p>
            <a:p>
              <a:pPr marL="342900" indent="-342900">
                <a:lnSpc>
                  <a:spcPct val="115000"/>
                </a:lnSpc>
                <a:spcBef>
                  <a:spcPts val="1000"/>
                </a:spcBef>
                <a:buSzPts val="2200"/>
                <a:buFont typeface="Arial"/>
                <a:buChar char="•"/>
              </a:pPr>
              <a:r>
                <a:rPr lang="en-US" sz="2200" b="0" i="0" u="none" strike="noStrike" cap="none" dirty="0">
                  <a:solidFill>
                    <a:srgbClr val="404040"/>
                  </a:solidFill>
                  <a:latin typeface="Open Sans" panose="020B0606030504020204" pitchFamily="34" charset="0"/>
                  <a:ea typeface="Open Sans"/>
                  <a:cs typeface="Open Sans"/>
                  <a:sym typeface="Open Sans"/>
                </a:rPr>
                <a:t>Python is characterized as a REPL (</a:t>
              </a:r>
              <a:r>
                <a:rPr lang="en-IN" sz="2200" dirty="0">
                  <a:solidFill>
                    <a:srgbClr val="404040"/>
                  </a:solidFill>
                  <a:effectLst/>
                  <a:latin typeface="Open Sans" panose="020B0606030504020204" pitchFamily="34" charset="0"/>
                </a:rPr>
                <a:t>Read-Eval-Print Loop</a:t>
              </a:r>
              <a:r>
                <a:rPr lang="en-US" sz="2200" b="0" i="0" u="none" strike="noStrike" cap="none" dirty="0">
                  <a:solidFill>
                    <a:srgbClr val="404040"/>
                  </a:solidFill>
                  <a:latin typeface="Open Sans" panose="020B0606030504020204" pitchFamily="34" charset="0"/>
                  <a:ea typeface="Open Sans"/>
                  <a:cs typeface="Open Sans"/>
                  <a:sym typeface="Open Sans"/>
                </a:rPr>
                <a:t>) language because of the way its interpreter works, it: </a:t>
              </a:r>
              <a:endParaRPr lang="en-US" sz="2200" dirty="0">
                <a:solidFill>
                  <a:srgbClr val="404040"/>
                </a:solidFill>
                <a:latin typeface="Open Sans" panose="020B0606030504020204" pitchFamily="34" charset="0"/>
                <a:ea typeface="Open Sans"/>
                <a:sym typeface="Open Sans"/>
              </a:endParaRPr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5DB93C1-CC4A-D572-FD1D-3BDE9BDF22AD}"/>
              </a:ext>
            </a:extLst>
          </p:cNvPr>
          <p:cNvSpPr/>
          <p:nvPr/>
        </p:nvSpPr>
        <p:spPr>
          <a:xfrm>
            <a:off x="6034570" y="1793770"/>
            <a:ext cx="8705850" cy="573405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Brandline_LVC">
            <a:extLst>
              <a:ext uri="{FF2B5EF4-FFF2-40B4-BE49-F238E27FC236}">
                <a16:creationId xmlns:a16="http://schemas.microsoft.com/office/drawing/2014/main" id="{C4AAE62B-F59E-D5CC-DC9E-7C68DE838CE3}"/>
              </a:ext>
            </a:extLst>
          </p:cNvPr>
          <p:cNvSpPr/>
          <p:nvPr/>
        </p:nvSpPr>
        <p:spPr>
          <a:xfrm>
            <a:off x="5969000" y="809833"/>
            <a:ext cx="4324033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4"/>
          <p:cNvSpPr txBox="1"/>
          <p:nvPr/>
        </p:nvSpPr>
        <p:spPr>
          <a:xfrm>
            <a:off x="4363334" y="321567"/>
            <a:ext cx="7527926" cy="443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Python:</a:t>
            </a:r>
            <a:r>
              <a:rPr lang="en-US" sz="2800" b="1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Shell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64"/>
          <p:cNvSpPr/>
          <p:nvPr/>
        </p:nvSpPr>
        <p:spPr>
          <a:xfrm>
            <a:off x="1814286" y="1025264"/>
            <a:ext cx="12735513" cy="1556425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Python can be accessed through the command prompt on the Windows OS and the terminal window on the Mac OS.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6" name="Google Shape;486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30770" y="3546757"/>
            <a:ext cx="6836229" cy="3405586"/>
          </a:xfrm>
          <a:prstGeom prst="rect">
            <a:avLst/>
          </a:prstGeom>
          <a:noFill/>
          <a:ln w="88900" cap="sq" cmpd="thickThin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487" name="Google Shape;487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0636" y="3570514"/>
            <a:ext cx="6121245" cy="3439886"/>
          </a:xfrm>
          <a:prstGeom prst="rect">
            <a:avLst/>
          </a:prstGeom>
          <a:noFill/>
          <a:ln w="88900" cap="sq" cmpd="thickThin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488" name="Google Shape;488;p64"/>
          <p:cNvSpPr/>
          <p:nvPr/>
        </p:nvSpPr>
        <p:spPr>
          <a:xfrm>
            <a:off x="2926744" y="2532743"/>
            <a:ext cx="2569028" cy="624114"/>
          </a:xfrm>
          <a:prstGeom prst="roundRect">
            <a:avLst>
              <a:gd name="adj" fmla="val 16667"/>
            </a:avLst>
          </a:prstGeom>
          <a:solidFill>
            <a:srgbClr val="BBD6EE"/>
          </a:solidFill>
          <a:ln w="25400" cap="flat" cmpd="sng">
            <a:solidFill>
              <a:srgbClr val="9CC2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Windows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64"/>
          <p:cNvSpPr/>
          <p:nvPr/>
        </p:nvSpPr>
        <p:spPr>
          <a:xfrm>
            <a:off x="10664370" y="2532743"/>
            <a:ext cx="2569028" cy="624114"/>
          </a:xfrm>
          <a:prstGeom prst="roundRect">
            <a:avLst>
              <a:gd name="adj" fmla="val 16667"/>
            </a:avLst>
          </a:prstGeom>
          <a:solidFill>
            <a:srgbClr val="BBD6EE"/>
          </a:solidFill>
          <a:ln w="25400" cap="flat" cmpd="sng">
            <a:solidFill>
              <a:srgbClr val="9CC2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Mac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64"/>
          <p:cNvSpPr/>
          <p:nvPr/>
        </p:nvSpPr>
        <p:spPr>
          <a:xfrm>
            <a:off x="9899010" y="3629572"/>
            <a:ext cx="1160876" cy="434427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64"/>
          <p:cNvSpPr/>
          <p:nvPr/>
        </p:nvSpPr>
        <p:spPr>
          <a:xfrm>
            <a:off x="8991867" y="5959115"/>
            <a:ext cx="616590" cy="427171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Brandline_LVC">
            <a:extLst>
              <a:ext uri="{FF2B5EF4-FFF2-40B4-BE49-F238E27FC236}">
                <a16:creationId xmlns:a16="http://schemas.microsoft.com/office/drawing/2014/main" id="{0B8DB84D-363E-0257-34C3-5F4459FA41DA}"/>
              </a:ext>
            </a:extLst>
          </p:cNvPr>
          <p:cNvSpPr/>
          <p:nvPr/>
        </p:nvSpPr>
        <p:spPr>
          <a:xfrm>
            <a:off x="6680200" y="811137"/>
            <a:ext cx="2893300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5"/>
          <p:cNvSpPr txBox="1"/>
          <p:nvPr/>
        </p:nvSpPr>
        <p:spPr>
          <a:xfrm>
            <a:off x="4363333" y="321567"/>
            <a:ext cx="7527926" cy="443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Python:</a:t>
            </a:r>
            <a:r>
              <a:rPr lang="en-US" sz="2800" b="1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Shell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65"/>
          <p:cNvSpPr/>
          <p:nvPr/>
        </p:nvSpPr>
        <p:spPr>
          <a:xfrm>
            <a:off x="1814286" y="1025264"/>
            <a:ext cx="12735513" cy="1556425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Type </a:t>
            </a:r>
            <a:r>
              <a:rPr lang="en-US" sz="2200" b="1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python</a:t>
            </a: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 in your terminal or command prompt to open the Python interactive shell.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65"/>
          <p:cNvSpPr/>
          <p:nvPr/>
        </p:nvSpPr>
        <p:spPr>
          <a:xfrm>
            <a:off x="3406003" y="2509158"/>
            <a:ext cx="2569028" cy="624114"/>
          </a:xfrm>
          <a:prstGeom prst="roundRect">
            <a:avLst>
              <a:gd name="adj" fmla="val 16667"/>
            </a:avLst>
          </a:prstGeom>
          <a:solidFill>
            <a:srgbClr val="BBD6EE"/>
          </a:solidFill>
          <a:ln w="25400" cap="flat" cmpd="sng">
            <a:solidFill>
              <a:srgbClr val="9CC2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Windows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65"/>
          <p:cNvSpPr/>
          <p:nvPr/>
        </p:nvSpPr>
        <p:spPr>
          <a:xfrm>
            <a:off x="10834916" y="2509158"/>
            <a:ext cx="2569028" cy="624114"/>
          </a:xfrm>
          <a:prstGeom prst="roundRect">
            <a:avLst>
              <a:gd name="adj" fmla="val 16667"/>
            </a:avLst>
          </a:prstGeom>
          <a:solidFill>
            <a:srgbClr val="BBD6EE"/>
          </a:solidFill>
          <a:ln w="25400" cap="flat" cmpd="sng">
            <a:solidFill>
              <a:srgbClr val="9CC2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Mac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65"/>
          <p:cNvSpPr/>
          <p:nvPr/>
        </p:nvSpPr>
        <p:spPr>
          <a:xfrm>
            <a:off x="8991867" y="5959115"/>
            <a:ext cx="616590" cy="427171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3" name="Google Shape;503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920" y="3443896"/>
            <a:ext cx="7107195" cy="3871304"/>
          </a:xfrm>
          <a:prstGeom prst="rect">
            <a:avLst/>
          </a:prstGeom>
          <a:noFill/>
          <a:ln w="88900" cap="sq" cmpd="thickThin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504" name="Google Shape;504;p65" descr="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65030" y="3455093"/>
            <a:ext cx="6908800" cy="3889136"/>
          </a:xfrm>
          <a:prstGeom prst="rect">
            <a:avLst/>
          </a:prstGeom>
          <a:noFill/>
          <a:ln w="88900" cap="sq" cmpd="thickThin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505" name="Google Shape;505;p65"/>
          <p:cNvSpPr/>
          <p:nvPr/>
        </p:nvSpPr>
        <p:spPr>
          <a:xfrm>
            <a:off x="10654108" y="3499947"/>
            <a:ext cx="1178280" cy="444378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Brandline_LVC">
            <a:extLst>
              <a:ext uri="{FF2B5EF4-FFF2-40B4-BE49-F238E27FC236}">
                <a16:creationId xmlns:a16="http://schemas.microsoft.com/office/drawing/2014/main" id="{A92E5010-3A9D-B7E1-DADA-9079CA259F2E}"/>
              </a:ext>
            </a:extLst>
          </p:cNvPr>
          <p:cNvSpPr/>
          <p:nvPr/>
        </p:nvSpPr>
        <p:spPr>
          <a:xfrm>
            <a:off x="6680201" y="811137"/>
            <a:ext cx="2893297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6"/>
          <p:cNvSpPr txBox="1"/>
          <p:nvPr/>
        </p:nvSpPr>
        <p:spPr>
          <a:xfrm>
            <a:off x="4363333" y="321567"/>
            <a:ext cx="7527926" cy="443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Python:</a:t>
            </a:r>
            <a:r>
              <a:rPr lang="en-US" sz="2800" b="1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Shell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66"/>
          <p:cNvSpPr/>
          <p:nvPr/>
        </p:nvSpPr>
        <p:spPr>
          <a:xfrm>
            <a:off x="1828800" y="1242978"/>
            <a:ext cx="12735513" cy="94867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A3838"/>
                </a:solidFill>
                <a:latin typeface="Open Sans"/>
                <a:ea typeface="Open Sans"/>
                <a:cs typeface="Open Sans"/>
                <a:sym typeface="Open Sans"/>
              </a:rPr>
              <a:t>Enter any statement to get the expected results:</a:t>
            </a:r>
            <a:endParaRPr sz="2200" b="0" i="0" u="none" strike="noStrike" cap="none" dirty="0">
              <a:solidFill>
                <a:srgbClr val="3A38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4" name="Google Shape;514;p66"/>
          <p:cNvSpPr/>
          <p:nvPr/>
        </p:nvSpPr>
        <p:spPr>
          <a:xfrm>
            <a:off x="3385094" y="2532743"/>
            <a:ext cx="2569028" cy="624114"/>
          </a:xfrm>
          <a:prstGeom prst="roundRect">
            <a:avLst>
              <a:gd name="adj" fmla="val 16667"/>
            </a:avLst>
          </a:prstGeom>
          <a:solidFill>
            <a:srgbClr val="BBD6EE"/>
          </a:solidFill>
          <a:ln w="25400" cap="flat" cmpd="sng">
            <a:solidFill>
              <a:srgbClr val="9CC2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Windows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66"/>
          <p:cNvSpPr/>
          <p:nvPr/>
        </p:nvSpPr>
        <p:spPr>
          <a:xfrm>
            <a:off x="10737638" y="2532743"/>
            <a:ext cx="2569028" cy="624114"/>
          </a:xfrm>
          <a:prstGeom prst="roundRect">
            <a:avLst>
              <a:gd name="adj" fmla="val 16667"/>
            </a:avLst>
          </a:prstGeom>
          <a:solidFill>
            <a:srgbClr val="BBD6EE"/>
          </a:solidFill>
          <a:ln w="25400" cap="flat" cmpd="sng">
            <a:solidFill>
              <a:srgbClr val="9CC2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Mac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66"/>
          <p:cNvSpPr/>
          <p:nvPr/>
        </p:nvSpPr>
        <p:spPr>
          <a:xfrm>
            <a:off x="8991867" y="5959115"/>
            <a:ext cx="616590" cy="427171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7" name="Google Shape;517;p66"/>
          <p:cNvGrpSpPr/>
          <p:nvPr/>
        </p:nvGrpSpPr>
        <p:grpSpPr>
          <a:xfrm>
            <a:off x="8577943" y="3409257"/>
            <a:ext cx="6888418" cy="4384913"/>
            <a:chOff x="8577943" y="3409257"/>
            <a:chExt cx="6888418" cy="4384913"/>
          </a:xfrm>
        </p:grpSpPr>
        <p:pic>
          <p:nvPicPr>
            <p:cNvPr id="518" name="Google Shape;518;p6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577943" y="3409257"/>
              <a:ext cx="6888418" cy="4384913"/>
            </a:xfrm>
            <a:prstGeom prst="rect">
              <a:avLst/>
            </a:prstGeom>
            <a:noFill/>
            <a:ln w="88900" cap="sq" cmpd="thickThin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pic>
        <p:sp>
          <p:nvSpPr>
            <p:cNvPr id="519" name="Google Shape;519;p66"/>
            <p:cNvSpPr/>
            <p:nvPr/>
          </p:nvSpPr>
          <p:spPr>
            <a:xfrm>
              <a:off x="10625079" y="3470919"/>
              <a:ext cx="1178280" cy="444378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20" name="Google Shape;520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4130" y="3410857"/>
            <a:ext cx="7090956" cy="4368800"/>
          </a:xfrm>
          <a:prstGeom prst="rect">
            <a:avLst/>
          </a:prstGeom>
          <a:noFill/>
          <a:ln w="88900" cap="sq" cmpd="thickThin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6" name="Brandline_LVC">
            <a:extLst>
              <a:ext uri="{FF2B5EF4-FFF2-40B4-BE49-F238E27FC236}">
                <a16:creationId xmlns:a16="http://schemas.microsoft.com/office/drawing/2014/main" id="{707008A4-0CDD-F9A1-4746-660D276ED847}"/>
              </a:ext>
            </a:extLst>
          </p:cNvPr>
          <p:cNvSpPr/>
          <p:nvPr/>
        </p:nvSpPr>
        <p:spPr>
          <a:xfrm>
            <a:off x="6680201" y="811137"/>
            <a:ext cx="2893297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7"/>
          <p:cNvSpPr txBox="1"/>
          <p:nvPr/>
        </p:nvSpPr>
        <p:spPr>
          <a:xfrm>
            <a:off x="4363334" y="321567"/>
            <a:ext cx="7527926" cy="443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Python: Shell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67"/>
          <p:cNvSpPr/>
          <p:nvPr/>
        </p:nvSpPr>
        <p:spPr>
          <a:xfrm>
            <a:off x="1828800" y="1242978"/>
            <a:ext cx="12735513" cy="94867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A3838"/>
                </a:solidFill>
                <a:latin typeface="Open Sans"/>
                <a:ea typeface="Open Sans"/>
                <a:cs typeface="Open Sans"/>
                <a:sym typeface="Open Sans"/>
              </a:rPr>
              <a:t>Enter the </a:t>
            </a:r>
            <a:r>
              <a:rPr lang="en-US" sz="2200" b="1" u="none" strike="noStrike" cap="none" dirty="0">
                <a:solidFill>
                  <a:srgbClr val="3A3838"/>
                </a:solidFill>
                <a:latin typeface="Open Sans"/>
                <a:ea typeface="Open Sans"/>
                <a:cs typeface="Open Sans"/>
                <a:sym typeface="Open Sans"/>
              </a:rPr>
              <a:t>quit()</a:t>
            </a:r>
            <a:r>
              <a:rPr lang="en-US" sz="2200" b="0" i="1" u="none" strike="noStrike" cap="none" dirty="0">
                <a:solidFill>
                  <a:srgbClr val="3A383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00" b="0" i="0" u="none" strike="noStrike" cap="none" dirty="0">
                <a:solidFill>
                  <a:srgbClr val="3A3838"/>
                </a:solidFill>
                <a:latin typeface="Open Sans"/>
                <a:ea typeface="Open Sans"/>
                <a:cs typeface="Open Sans"/>
                <a:sym typeface="Open Sans"/>
              </a:rPr>
              <a:t>command to exit from the environment.</a:t>
            </a:r>
            <a:endParaRPr sz="2200" b="0" i="0" u="none" strike="noStrike" cap="none" dirty="0">
              <a:solidFill>
                <a:srgbClr val="3A383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9" name="Google Shape;529;p67"/>
          <p:cNvSpPr/>
          <p:nvPr/>
        </p:nvSpPr>
        <p:spPr>
          <a:xfrm>
            <a:off x="3278279" y="2529115"/>
            <a:ext cx="2569028" cy="624114"/>
          </a:xfrm>
          <a:prstGeom prst="roundRect">
            <a:avLst>
              <a:gd name="adj" fmla="val 16667"/>
            </a:avLst>
          </a:prstGeom>
          <a:solidFill>
            <a:srgbClr val="BBD6EE"/>
          </a:solidFill>
          <a:ln w="25400" cap="flat" cmpd="sng">
            <a:solidFill>
              <a:srgbClr val="9CC2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Windows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67"/>
          <p:cNvSpPr/>
          <p:nvPr/>
        </p:nvSpPr>
        <p:spPr>
          <a:xfrm>
            <a:off x="10643416" y="2529115"/>
            <a:ext cx="2569028" cy="624114"/>
          </a:xfrm>
          <a:prstGeom prst="roundRect">
            <a:avLst>
              <a:gd name="adj" fmla="val 16667"/>
            </a:avLst>
          </a:prstGeom>
          <a:solidFill>
            <a:srgbClr val="BBD6EE"/>
          </a:solidFill>
          <a:ln w="25400" cap="flat" cmpd="sng">
            <a:solidFill>
              <a:srgbClr val="9CC2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Mac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67"/>
          <p:cNvSpPr/>
          <p:nvPr/>
        </p:nvSpPr>
        <p:spPr>
          <a:xfrm>
            <a:off x="8991867" y="5959115"/>
            <a:ext cx="616590" cy="427171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67"/>
          <p:cNvSpPr/>
          <p:nvPr/>
        </p:nvSpPr>
        <p:spPr>
          <a:xfrm>
            <a:off x="10625079" y="3470919"/>
            <a:ext cx="1178280" cy="444378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3" name="Google Shape;533;p67"/>
          <p:cNvGrpSpPr/>
          <p:nvPr/>
        </p:nvGrpSpPr>
        <p:grpSpPr>
          <a:xfrm>
            <a:off x="8694057" y="3404932"/>
            <a:ext cx="6467747" cy="4277660"/>
            <a:chOff x="8694057" y="3404932"/>
            <a:chExt cx="6467747" cy="4277660"/>
          </a:xfrm>
        </p:grpSpPr>
        <p:pic>
          <p:nvPicPr>
            <p:cNvPr id="534" name="Google Shape;534;p67" descr="Text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694057" y="3404932"/>
              <a:ext cx="6467747" cy="4277660"/>
            </a:xfrm>
            <a:prstGeom prst="rect">
              <a:avLst/>
            </a:prstGeom>
            <a:noFill/>
            <a:ln w="88900" cap="sq" cmpd="thickThin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pic>
        <p:sp>
          <p:nvSpPr>
            <p:cNvPr id="535" name="Google Shape;535;p67"/>
            <p:cNvSpPr/>
            <p:nvPr/>
          </p:nvSpPr>
          <p:spPr>
            <a:xfrm>
              <a:off x="10523479" y="3470919"/>
              <a:ext cx="1178280" cy="444378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6" name="Google Shape;536;p67"/>
          <p:cNvSpPr/>
          <p:nvPr/>
        </p:nvSpPr>
        <p:spPr>
          <a:xfrm>
            <a:off x="9725193" y="6954347"/>
            <a:ext cx="696064" cy="52050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7" name="Google Shape;537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6001" y="3457054"/>
            <a:ext cx="7093584" cy="4221003"/>
          </a:xfrm>
          <a:prstGeom prst="rect">
            <a:avLst/>
          </a:prstGeom>
          <a:noFill/>
          <a:ln w="88900" cap="sq" cmpd="thickThin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6" name="Brandline_LVC">
            <a:extLst>
              <a:ext uri="{FF2B5EF4-FFF2-40B4-BE49-F238E27FC236}">
                <a16:creationId xmlns:a16="http://schemas.microsoft.com/office/drawing/2014/main" id="{DB8A10F0-6B7E-8F60-964A-EC943D43622F}"/>
              </a:ext>
            </a:extLst>
          </p:cNvPr>
          <p:cNvSpPr/>
          <p:nvPr/>
        </p:nvSpPr>
        <p:spPr>
          <a:xfrm>
            <a:off x="6680200" y="811137"/>
            <a:ext cx="2893300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8"/>
          <p:cNvSpPr/>
          <p:nvPr/>
        </p:nvSpPr>
        <p:spPr>
          <a:xfrm>
            <a:off x="2159540" y="1509161"/>
            <a:ext cx="12801600" cy="103083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Jupyter is a project and a community to create open-source software, open standards, and services for interactive computing across dozens of programming languages.</a:t>
            </a:r>
            <a:endParaRPr sz="2200" b="0" i="0" u="none" strike="noStrike" cap="none" dirty="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44" name="Google Shape;544;p68" descr="Graphical user interface, text, applicati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1456" y="3405817"/>
            <a:ext cx="11246796" cy="4927046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68"/>
          <p:cNvSpPr txBox="1"/>
          <p:nvPr/>
        </p:nvSpPr>
        <p:spPr>
          <a:xfrm>
            <a:off x="1422265" y="8245607"/>
            <a:ext cx="610897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Image source : </a:t>
            </a:r>
            <a:r>
              <a:rPr lang="en-US" sz="1200" b="0" i="0" u="sng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https://jupyter.org/try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68"/>
          <p:cNvSpPr txBox="1"/>
          <p:nvPr/>
        </p:nvSpPr>
        <p:spPr>
          <a:xfrm>
            <a:off x="4363331" y="333142"/>
            <a:ext cx="7527926" cy="443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Python: Jupyter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68"/>
          <p:cNvSpPr/>
          <p:nvPr/>
        </p:nvSpPr>
        <p:spPr>
          <a:xfrm>
            <a:off x="3962401" y="2815772"/>
            <a:ext cx="8606970" cy="667657"/>
          </a:xfrm>
          <a:prstGeom prst="roundRect">
            <a:avLst>
              <a:gd name="adj" fmla="val 16667"/>
            </a:avLst>
          </a:prstGeom>
          <a:solidFill>
            <a:srgbClr val="BBD6EE"/>
          </a:solidFill>
          <a:ln w="25400" cap="flat" cmpd="sng">
            <a:solidFill>
              <a:srgbClr val="DDEA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Jupyter can be accessed through three main environments: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Brandline_LVC">
            <a:extLst>
              <a:ext uri="{FF2B5EF4-FFF2-40B4-BE49-F238E27FC236}">
                <a16:creationId xmlns:a16="http://schemas.microsoft.com/office/drawing/2014/main" id="{BA756DE3-3024-5023-847E-3EA9D9DC09B3}"/>
              </a:ext>
            </a:extLst>
          </p:cNvPr>
          <p:cNvSpPr/>
          <p:nvPr/>
        </p:nvSpPr>
        <p:spPr>
          <a:xfrm>
            <a:off x="6400800" y="811137"/>
            <a:ext cx="3454876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9"/>
          <p:cNvSpPr txBox="1"/>
          <p:nvPr/>
        </p:nvSpPr>
        <p:spPr>
          <a:xfrm>
            <a:off x="4363332" y="321567"/>
            <a:ext cx="7527926" cy="443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Python: Jupyter Lab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69"/>
          <p:cNvSpPr/>
          <p:nvPr/>
        </p:nvSpPr>
        <p:spPr>
          <a:xfrm>
            <a:off x="3962400" y="1505132"/>
            <a:ext cx="9997439" cy="667657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The Jupyter lab can access Python and has the following features: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7" name="Google Shape;557;p69" descr="IPython Cookbook - 3.6. Introducing JupyterLa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2778" y="3234050"/>
            <a:ext cx="7560222" cy="3876828"/>
          </a:xfrm>
          <a:prstGeom prst="rect">
            <a:avLst/>
          </a:prstGeom>
          <a:noFill/>
          <a:ln w="88900" cap="sq" cmpd="thickThin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558" name="Google Shape;558;p69"/>
          <p:cNvSpPr/>
          <p:nvPr/>
        </p:nvSpPr>
        <p:spPr>
          <a:xfrm>
            <a:off x="9220200" y="3038240"/>
            <a:ext cx="6400801" cy="4200760"/>
          </a:xfrm>
          <a:prstGeom prst="roundRect">
            <a:avLst>
              <a:gd name="adj" fmla="val 9774"/>
            </a:avLst>
          </a:prstGeom>
          <a:solidFill>
            <a:schemeClr val="l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indent="-342900">
              <a:lnSpc>
                <a:spcPct val="115000"/>
              </a:lnSpc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The most recent web-based interactive development environment for code, data, and notebooks is </a:t>
            </a:r>
            <a:r>
              <a:rPr lang="en-US" sz="2200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Jupyter Lab</a:t>
            </a: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Users can configure and arrange workflows in data science, scientific computing, computational journalism, and machine learning using the Jupyter lab.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Brandline_LVC">
            <a:extLst>
              <a:ext uri="{FF2B5EF4-FFF2-40B4-BE49-F238E27FC236}">
                <a16:creationId xmlns:a16="http://schemas.microsoft.com/office/drawing/2014/main" id="{6CE6C008-E06D-3C6B-0650-1700F3E1CC49}"/>
              </a:ext>
            </a:extLst>
          </p:cNvPr>
          <p:cNvSpPr/>
          <p:nvPr/>
        </p:nvSpPr>
        <p:spPr>
          <a:xfrm>
            <a:off x="5943600" y="811137"/>
            <a:ext cx="4371658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0"/>
          <p:cNvSpPr txBox="1"/>
          <p:nvPr/>
        </p:nvSpPr>
        <p:spPr>
          <a:xfrm>
            <a:off x="4363336" y="321567"/>
            <a:ext cx="7527926" cy="443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Python: Jupyter Lab Installation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70"/>
          <p:cNvSpPr/>
          <p:nvPr/>
        </p:nvSpPr>
        <p:spPr>
          <a:xfrm>
            <a:off x="3164114" y="1490618"/>
            <a:ext cx="9997439" cy="667657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Enter the following commands to access the Jupyter </a:t>
            </a:r>
            <a:r>
              <a:rPr lang="en-US" sz="2200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L</a:t>
            </a: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ab:</a:t>
            </a:r>
            <a:endParaRPr sz="2200" b="0" i="1" u="none" strike="noStrike" cap="none" dirty="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70"/>
          <p:cNvSpPr/>
          <p:nvPr/>
        </p:nvSpPr>
        <p:spPr>
          <a:xfrm>
            <a:off x="5119905" y="2816998"/>
            <a:ext cx="6586572" cy="897748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 w="25400" cap="flat" cmpd="sng">
            <a:solidFill>
              <a:srgbClr val="DDEA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2200"/>
            </a:pPr>
            <a:r>
              <a:rPr lang="en-US" sz="2200" b="1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Step 1: </a:t>
            </a:r>
            <a:r>
              <a:rPr lang="en-US" sz="2200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Jupyter Lab</a:t>
            </a: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 can be installed with </a:t>
            </a:r>
            <a:r>
              <a:rPr lang="en-US" sz="2200" b="0" i="1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pip.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70"/>
          <p:cNvSpPr/>
          <p:nvPr/>
        </p:nvSpPr>
        <p:spPr>
          <a:xfrm>
            <a:off x="3963326" y="4062454"/>
            <a:ext cx="9033143" cy="68929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pip install jupyterlab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70"/>
          <p:cNvSpPr/>
          <p:nvPr/>
        </p:nvSpPr>
        <p:spPr>
          <a:xfrm>
            <a:off x="4717143" y="5945454"/>
            <a:ext cx="7329713" cy="897748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 w="25400" cap="flat" cmpd="sng">
            <a:solidFill>
              <a:srgbClr val="BBD6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  <a:buSzPts val="2200"/>
            </a:pPr>
            <a:r>
              <a:rPr lang="en-US" sz="2200" b="1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Step 2: </a:t>
            </a: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Once installed, launch </a:t>
            </a:r>
            <a:r>
              <a:rPr lang="en-US" sz="2200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Jupyter Lab</a:t>
            </a: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 with the below command: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70"/>
          <p:cNvSpPr/>
          <p:nvPr/>
        </p:nvSpPr>
        <p:spPr>
          <a:xfrm>
            <a:off x="4152011" y="7140346"/>
            <a:ext cx="9033143" cy="68929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jupyter-lab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Brandline_LVC">
            <a:extLst>
              <a:ext uri="{FF2B5EF4-FFF2-40B4-BE49-F238E27FC236}">
                <a16:creationId xmlns:a16="http://schemas.microsoft.com/office/drawing/2014/main" id="{832B6BF4-C8FD-CA3B-0311-5BDCE3431B85}"/>
              </a:ext>
            </a:extLst>
          </p:cNvPr>
          <p:cNvSpPr/>
          <p:nvPr/>
        </p:nvSpPr>
        <p:spPr>
          <a:xfrm>
            <a:off x="4610100" y="811137"/>
            <a:ext cx="7038657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1"/>
          <p:cNvSpPr txBox="1">
            <a:spLocks noGrp="1"/>
          </p:cNvSpPr>
          <p:nvPr>
            <p:ph type="body" idx="10"/>
          </p:nvPr>
        </p:nvSpPr>
        <p:spPr>
          <a:xfrm>
            <a:off x="0" y="4114800"/>
            <a:ext cx="16256001" cy="9144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First Python Program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2"/>
          <p:cNvSpPr txBox="1"/>
          <p:nvPr/>
        </p:nvSpPr>
        <p:spPr>
          <a:xfrm>
            <a:off x="4364037" y="321567"/>
            <a:ext cx="7527926" cy="443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Python: First Program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72"/>
          <p:cNvSpPr/>
          <p:nvPr/>
        </p:nvSpPr>
        <p:spPr>
          <a:xfrm>
            <a:off x="8389258" y="2650891"/>
            <a:ext cx="6908800" cy="4722366"/>
          </a:xfrm>
          <a:prstGeom prst="roundRect">
            <a:avLst>
              <a:gd name="adj" fmla="val 7051"/>
            </a:avLst>
          </a:prstGeom>
          <a:solidFill>
            <a:schemeClr val="lt1"/>
          </a:solidFill>
          <a:ln w="25400" cap="flat" cmpd="sng">
            <a:solidFill>
              <a:srgbClr val="AEAB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print() is a built-in function that displays a specified message on the screen.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The message can be: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ourier New"/>
              <a:buChar char="o"/>
            </a:pP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A string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ourier New"/>
              <a:buChar char="o"/>
            </a:pP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An integer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ourier New"/>
              <a:buChar char="o"/>
            </a:pPr>
            <a:r>
              <a:rPr lang="en-US" sz="2200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ny other object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The object will be converted into a string before being written to the screen.</a:t>
            </a:r>
            <a:endParaRPr sz="2200" b="0" i="0" u="none" strike="noStrike" cap="none" dirty="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4" name="Google Shape;584;p72"/>
          <p:cNvSpPr/>
          <p:nvPr/>
        </p:nvSpPr>
        <p:spPr>
          <a:xfrm>
            <a:off x="3164114" y="1490618"/>
            <a:ext cx="9997439" cy="667657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Here’s a simple Python program to print values:</a:t>
            </a:r>
            <a:endParaRPr sz="2200" b="0" i="0" u="none" strike="noStrike" cap="none" dirty="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85" name="Google Shape;585;p72" descr="Graphical user interface, text, application, emai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1632" y="3553733"/>
            <a:ext cx="6629626" cy="2762250"/>
          </a:xfrm>
          <a:prstGeom prst="rect">
            <a:avLst/>
          </a:prstGeom>
          <a:noFill/>
          <a:ln w="88900" cap="sq" cmpd="thickThin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6" name="Brandline_LVC">
            <a:extLst>
              <a:ext uri="{FF2B5EF4-FFF2-40B4-BE49-F238E27FC236}">
                <a16:creationId xmlns:a16="http://schemas.microsoft.com/office/drawing/2014/main" id="{DEB60AF1-8C54-559B-E3BE-FCFFF7D15106}"/>
              </a:ext>
            </a:extLst>
          </p:cNvPr>
          <p:cNvSpPr/>
          <p:nvPr/>
        </p:nvSpPr>
        <p:spPr>
          <a:xfrm>
            <a:off x="5702300" y="811137"/>
            <a:ext cx="4851876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4FA08EB-8A43-C600-9E3E-7BBCFEA9DC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32356" y="2883836"/>
            <a:ext cx="9036000" cy="1011600"/>
          </a:xfrm>
        </p:spPr>
        <p:txBody>
          <a:bodyPr/>
          <a:lstStyle/>
          <a:p>
            <a:r>
              <a:rPr lang="en-US" dirty="0"/>
              <a:t>Install Python and its IDE to set up the programming environment</a:t>
            </a:r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DF35B02-2D2C-EFBD-DAED-5AE6F7A447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31837" y="3708555"/>
            <a:ext cx="9036000" cy="1011600"/>
          </a:xfrm>
        </p:spPr>
        <p:txBody>
          <a:bodyPr/>
          <a:lstStyle/>
          <a:p>
            <a:r>
              <a:rPr lang="en-US" dirty="0"/>
              <a:t>Use Jupyter Notebook to write and execute Python programs</a:t>
            </a:r>
            <a:endParaRPr lang="en-IN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2E3A9D7-C5A5-68D2-3913-4343371DB5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32873" y="4520918"/>
            <a:ext cx="9034445" cy="1010072"/>
          </a:xfrm>
        </p:spPr>
        <p:txBody>
          <a:bodyPr/>
          <a:lstStyle/>
          <a:p>
            <a:r>
              <a:rPr lang="en-US" dirty="0"/>
              <a:t>Write and execute a Python program to perform simple tasks such as printing "Hello World!"</a:t>
            </a:r>
            <a:endParaRPr lang="en-IN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845C61F-982D-2513-5B4F-80B56BBAE23F}"/>
              </a:ext>
            </a:extLst>
          </p:cNvPr>
          <p:cNvGrpSpPr/>
          <p:nvPr/>
        </p:nvGrpSpPr>
        <p:grpSpPr>
          <a:xfrm>
            <a:off x="834119" y="4625409"/>
            <a:ext cx="351220" cy="282105"/>
            <a:chOff x="856801" y="3908282"/>
            <a:chExt cx="351220" cy="282105"/>
          </a:xfrm>
        </p:grpSpPr>
        <p:sp>
          <p:nvSpPr>
            <p:cNvPr id="20" name="Isosceles Triangle 52">
              <a:extLst>
                <a:ext uri="{FF2B5EF4-FFF2-40B4-BE49-F238E27FC236}">
                  <a16:creationId xmlns:a16="http://schemas.microsoft.com/office/drawing/2014/main" id="{1F6B8A4B-4A0D-57A3-39A2-F21E49A7AE43}"/>
                </a:ext>
              </a:extLst>
            </p:cNvPr>
            <p:cNvSpPr/>
            <p:nvPr/>
          </p:nvSpPr>
          <p:spPr>
            <a:xfrm rot="5400000">
              <a:off x="1042537" y="3991623"/>
              <a:ext cx="218861" cy="112106"/>
            </a:xfrm>
            <a:custGeom>
              <a:avLst/>
              <a:gdLst>
                <a:gd name="connsiteX0" fmla="*/ 0 w 1022741"/>
                <a:gd name="connsiteY0" fmla="*/ 703057 h 703057"/>
                <a:gd name="connsiteX1" fmla="*/ 511371 w 1022741"/>
                <a:gd name="connsiteY1" fmla="*/ 0 h 703057"/>
                <a:gd name="connsiteX2" fmla="*/ 1022741 w 1022741"/>
                <a:gd name="connsiteY2" fmla="*/ 703057 h 703057"/>
                <a:gd name="connsiteX3" fmla="*/ 0 w 1022741"/>
                <a:gd name="connsiteY3" fmla="*/ 703057 h 703057"/>
                <a:gd name="connsiteX0" fmla="*/ 0 w 914400"/>
                <a:gd name="connsiteY0" fmla="*/ 711724 h 711724"/>
                <a:gd name="connsiteX1" fmla="*/ 403030 w 914400"/>
                <a:gd name="connsiteY1" fmla="*/ 0 h 711724"/>
                <a:gd name="connsiteX2" fmla="*/ 914400 w 914400"/>
                <a:gd name="connsiteY2" fmla="*/ 703057 h 711724"/>
                <a:gd name="connsiteX3" fmla="*/ 0 w 914400"/>
                <a:gd name="connsiteY3" fmla="*/ 711724 h 711724"/>
                <a:gd name="connsiteX0" fmla="*/ 0 w 806058"/>
                <a:gd name="connsiteY0" fmla="*/ 711724 h 711724"/>
                <a:gd name="connsiteX1" fmla="*/ 403030 w 806058"/>
                <a:gd name="connsiteY1" fmla="*/ 0 h 711724"/>
                <a:gd name="connsiteX2" fmla="*/ 806058 w 806058"/>
                <a:gd name="connsiteY2" fmla="*/ 707390 h 711724"/>
                <a:gd name="connsiteX3" fmla="*/ 0 w 806058"/>
                <a:gd name="connsiteY3" fmla="*/ 711724 h 711724"/>
                <a:gd name="connsiteX0" fmla="*/ 0 w 689050"/>
                <a:gd name="connsiteY0" fmla="*/ 495041 h 707390"/>
                <a:gd name="connsiteX1" fmla="*/ 286022 w 689050"/>
                <a:gd name="connsiteY1" fmla="*/ 0 h 707390"/>
                <a:gd name="connsiteX2" fmla="*/ 689050 w 689050"/>
                <a:gd name="connsiteY2" fmla="*/ 707390 h 707390"/>
                <a:gd name="connsiteX3" fmla="*/ 0 w 689050"/>
                <a:gd name="connsiteY3" fmla="*/ 495041 h 707390"/>
                <a:gd name="connsiteX0" fmla="*/ 0 w 563374"/>
                <a:gd name="connsiteY0" fmla="*/ 495041 h 495041"/>
                <a:gd name="connsiteX1" fmla="*/ 286022 w 563374"/>
                <a:gd name="connsiteY1" fmla="*/ 0 h 495041"/>
                <a:gd name="connsiteX2" fmla="*/ 563374 w 563374"/>
                <a:gd name="connsiteY2" fmla="*/ 495041 h 495041"/>
                <a:gd name="connsiteX3" fmla="*/ 0 w 563374"/>
                <a:gd name="connsiteY3" fmla="*/ 495041 h 495041"/>
                <a:gd name="connsiteX0" fmla="*/ 0 w 563377"/>
                <a:gd name="connsiteY0" fmla="*/ 495041 h 495041"/>
                <a:gd name="connsiteX1" fmla="*/ 286022 w 563377"/>
                <a:gd name="connsiteY1" fmla="*/ 0 h 495041"/>
                <a:gd name="connsiteX2" fmla="*/ 563377 w 563377"/>
                <a:gd name="connsiteY2" fmla="*/ 490708 h 495041"/>
                <a:gd name="connsiteX3" fmla="*/ 0 w 563377"/>
                <a:gd name="connsiteY3" fmla="*/ 495041 h 495041"/>
                <a:gd name="connsiteX0" fmla="*/ 0 w 593712"/>
                <a:gd name="connsiteY0" fmla="*/ 495041 h 495041"/>
                <a:gd name="connsiteX1" fmla="*/ 286022 w 593712"/>
                <a:gd name="connsiteY1" fmla="*/ 0 h 495041"/>
                <a:gd name="connsiteX2" fmla="*/ 593712 w 593712"/>
                <a:gd name="connsiteY2" fmla="*/ 473374 h 495041"/>
                <a:gd name="connsiteX3" fmla="*/ 0 w 593712"/>
                <a:gd name="connsiteY3" fmla="*/ 495041 h 495041"/>
                <a:gd name="connsiteX0" fmla="*/ 0 w 632713"/>
                <a:gd name="connsiteY0" fmla="*/ 490707 h 490707"/>
                <a:gd name="connsiteX1" fmla="*/ 325023 w 632713"/>
                <a:gd name="connsiteY1" fmla="*/ 0 h 490707"/>
                <a:gd name="connsiteX2" fmla="*/ 632713 w 632713"/>
                <a:gd name="connsiteY2" fmla="*/ 473374 h 490707"/>
                <a:gd name="connsiteX3" fmla="*/ 0 w 632713"/>
                <a:gd name="connsiteY3" fmla="*/ 490707 h 49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713" h="490707">
                  <a:moveTo>
                    <a:pt x="0" y="490707"/>
                  </a:moveTo>
                  <a:lnTo>
                    <a:pt x="325023" y="0"/>
                  </a:lnTo>
                  <a:lnTo>
                    <a:pt x="632713" y="473374"/>
                  </a:lnTo>
                  <a:lnTo>
                    <a:pt x="0" y="490707"/>
                  </a:lnTo>
                  <a:close/>
                </a:path>
              </a:pathLst>
            </a:custGeom>
            <a:solidFill>
              <a:srgbClr val="0078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37D832E-EB1C-D82C-9FF7-181A8F7A60E4}"/>
                </a:ext>
              </a:extLst>
            </p:cNvPr>
            <p:cNvGrpSpPr/>
            <p:nvPr/>
          </p:nvGrpSpPr>
          <p:grpSpPr>
            <a:xfrm>
              <a:off x="856801" y="3908282"/>
              <a:ext cx="282105" cy="282105"/>
              <a:chOff x="9984259" y="2409568"/>
              <a:chExt cx="815546" cy="815546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02CF9BD-AD04-8524-5B5B-9BAB6EC9BD30}"/>
                  </a:ext>
                </a:extLst>
              </p:cNvPr>
              <p:cNvSpPr/>
              <p:nvPr/>
            </p:nvSpPr>
            <p:spPr>
              <a:xfrm>
                <a:off x="9984259" y="2409568"/>
                <a:ext cx="815546" cy="815546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0078EE"/>
                </a:solidFill>
              </a:ln>
              <a:effectLst>
                <a:outerShdw blurRad="38100" dir="10800000" sx="105000" sy="105000" algn="tl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 dirty="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15102211-4D33-2F06-B2CA-E27A9E30C291}"/>
                  </a:ext>
                </a:extLst>
              </p:cNvPr>
              <p:cNvSpPr/>
              <p:nvPr/>
            </p:nvSpPr>
            <p:spPr>
              <a:xfrm>
                <a:off x="10082990" y="2508299"/>
                <a:ext cx="618919" cy="618919"/>
              </a:xfrm>
              <a:prstGeom prst="ellipse">
                <a:avLst/>
              </a:prstGeom>
              <a:solidFill>
                <a:srgbClr val="0078E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 dirty="0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1F91413-59F4-AA8B-94B2-46244C5F230B}"/>
              </a:ext>
            </a:extLst>
          </p:cNvPr>
          <p:cNvGrpSpPr/>
          <p:nvPr/>
        </p:nvGrpSpPr>
        <p:grpSpPr>
          <a:xfrm>
            <a:off x="834119" y="3796467"/>
            <a:ext cx="351220" cy="282105"/>
            <a:chOff x="856801" y="3908282"/>
            <a:chExt cx="351220" cy="282105"/>
          </a:xfrm>
        </p:grpSpPr>
        <p:sp>
          <p:nvSpPr>
            <p:cNvPr id="25" name="Isosceles Triangle 52">
              <a:extLst>
                <a:ext uri="{FF2B5EF4-FFF2-40B4-BE49-F238E27FC236}">
                  <a16:creationId xmlns:a16="http://schemas.microsoft.com/office/drawing/2014/main" id="{D10E68F5-1E23-DD91-862A-FCE82B328BFE}"/>
                </a:ext>
              </a:extLst>
            </p:cNvPr>
            <p:cNvSpPr/>
            <p:nvPr/>
          </p:nvSpPr>
          <p:spPr>
            <a:xfrm rot="5400000">
              <a:off x="1042537" y="3991623"/>
              <a:ext cx="218861" cy="112106"/>
            </a:xfrm>
            <a:custGeom>
              <a:avLst/>
              <a:gdLst>
                <a:gd name="connsiteX0" fmla="*/ 0 w 1022741"/>
                <a:gd name="connsiteY0" fmla="*/ 703057 h 703057"/>
                <a:gd name="connsiteX1" fmla="*/ 511371 w 1022741"/>
                <a:gd name="connsiteY1" fmla="*/ 0 h 703057"/>
                <a:gd name="connsiteX2" fmla="*/ 1022741 w 1022741"/>
                <a:gd name="connsiteY2" fmla="*/ 703057 h 703057"/>
                <a:gd name="connsiteX3" fmla="*/ 0 w 1022741"/>
                <a:gd name="connsiteY3" fmla="*/ 703057 h 703057"/>
                <a:gd name="connsiteX0" fmla="*/ 0 w 914400"/>
                <a:gd name="connsiteY0" fmla="*/ 711724 h 711724"/>
                <a:gd name="connsiteX1" fmla="*/ 403030 w 914400"/>
                <a:gd name="connsiteY1" fmla="*/ 0 h 711724"/>
                <a:gd name="connsiteX2" fmla="*/ 914400 w 914400"/>
                <a:gd name="connsiteY2" fmla="*/ 703057 h 711724"/>
                <a:gd name="connsiteX3" fmla="*/ 0 w 914400"/>
                <a:gd name="connsiteY3" fmla="*/ 711724 h 711724"/>
                <a:gd name="connsiteX0" fmla="*/ 0 w 806058"/>
                <a:gd name="connsiteY0" fmla="*/ 711724 h 711724"/>
                <a:gd name="connsiteX1" fmla="*/ 403030 w 806058"/>
                <a:gd name="connsiteY1" fmla="*/ 0 h 711724"/>
                <a:gd name="connsiteX2" fmla="*/ 806058 w 806058"/>
                <a:gd name="connsiteY2" fmla="*/ 707390 h 711724"/>
                <a:gd name="connsiteX3" fmla="*/ 0 w 806058"/>
                <a:gd name="connsiteY3" fmla="*/ 711724 h 711724"/>
                <a:gd name="connsiteX0" fmla="*/ 0 w 689050"/>
                <a:gd name="connsiteY0" fmla="*/ 495041 h 707390"/>
                <a:gd name="connsiteX1" fmla="*/ 286022 w 689050"/>
                <a:gd name="connsiteY1" fmla="*/ 0 h 707390"/>
                <a:gd name="connsiteX2" fmla="*/ 689050 w 689050"/>
                <a:gd name="connsiteY2" fmla="*/ 707390 h 707390"/>
                <a:gd name="connsiteX3" fmla="*/ 0 w 689050"/>
                <a:gd name="connsiteY3" fmla="*/ 495041 h 707390"/>
                <a:gd name="connsiteX0" fmla="*/ 0 w 563374"/>
                <a:gd name="connsiteY0" fmla="*/ 495041 h 495041"/>
                <a:gd name="connsiteX1" fmla="*/ 286022 w 563374"/>
                <a:gd name="connsiteY1" fmla="*/ 0 h 495041"/>
                <a:gd name="connsiteX2" fmla="*/ 563374 w 563374"/>
                <a:gd name="connsiteY2" fmla="*/ 495041 h 495041"/>
                <a:gd name="connsiteX3" fmla="*/ 0 w 563374"/>
                <a:gd name="connsiteY3" fmla="*/ 495041 h 495041"/>
                <a:gd name="connsiteX0" fmla="*/ 0 w 563377"/>
                <a:gd name="connsiteY0" fmla="*/ 495041 h 495041"/>
                <a:gd name="connsiteX1" fmla="*/ 286022 w 563377"/>
                <a:gd name="connsiteY1" fmla="*/ 0 h 495041"/>
                <a:gd name="connsiteX2" fmla="*/ 563377 w 563377"/>
                <a:gd name="connsiteY2" fmla="*/ 490708 h 495041"/>
                <a:gd name="connsiteX3" fmla="*/ 0 w 563377"/>
                <a:gd name="connsiteY3" fmla="*/ 495041 h 495041"/>
                <a:gd name="connsiteX0" fmla="*/ 0 w 593712"/>
                <a:gd name="connsiteY0" fmla="*/ 495041 h 495041"/>
                <a:gd name="connsiteX1" fmla="*/ 286022 w 593712"/>
                <a:gd name="connsiteY1" fmla="*/ 0 h 495041"/>
                <a:gd name="connsiteX2" fmla="*/ 593712 w 593712"/>
                <a:gd name="connsiteY2" fmla="*/ 473374 h 495041"/>
                <a:gd name="connsiteX3" fmla="*/ 0 w 593712"/>
                <a:gd name="connsiteY3" fmla="*/ 495041 h 495041"/>
                <a:gd name="connsiteX0" fmla="*/ 0 w 632713"/>
                <a:gd name="connsiteY0" fmla="*/ 490707 h 490707"/>
                <a:gd name="connsiteX1" fmla="*/ 325023 w 632713"/>
                <a:gd name="connsiteY1" fmla="*/ 0 h 490707"/>
                <a:gd name="connsiteX2" fmla="*/ 632713 w 632713"/>
                <a:gd name="connsiteY2" fmla="*/ 473374 h 490707"/>
                <a:gd name="connsiteX3" fmla="*/ 0 w 632713"/>
                <a:gd name="connsiteY3" fmla="*/ 490707 h 49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713" h="490707">
                  <a:moveTo>
                    <a:pt x="0" y="490707"/>
                  </a:moveTo>
                  <a:lnTo>
                    <a:pt x="325023" y="0"/>
                  </a:lnTo>
                  <a:lnTo>
                    <a:pt x="632713" y="473374"/>
                  </a:lnTo>
                  <a:lnTo>
                    <a:pt x="0" y="490707"/>
                  </a:lnTo>
                  <a:close/>
                </a:path>
              </a:pathLst>
            </a:custGeom>
            <a:solidFill>
              <a:srgbClr val="0078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2609C3E-835D-DE36-DEE0-9817B82E8811}"/>
                </a:ext>
              </a:extLst>
            </p:cNvPr>
            <p:cNvGrpSpPr/>
            <p:nvPr/>
          </p:nvGrpSpPr>
          <p:grpSpPr>
            <a:xfrm>
              <a:off x="856801" y="3908282"/>
              <a:ext cx="282105" cy="282105"/>
              <a:chOff x="9984259" y="2409568"/>
              <a:chExt cx="815546" cy="815546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5BF5A86-9993-6D77-A39E-302A5E035822}"/>
                  </a:ext>
                </a:extLst>
              </p:cNvPr>
              <p:cNvSpPr/>
              <p:nvPr/>
            </p:nvSpPr>
            <p:spPr>
              <a:xfrm>
                <a:off x="9984259" y="2409568"/>
                <a:ext cx="815546" cy="815546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0078EE"/>
                </a:solidFill>
              </a:ln>
              <a:effectLst>
                <a:outerShdw blurRad="38100" dir="10800000" sx="105000" sy="105000" algn="tl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162400B-03B5-0731-416E-3367631FFB92}"/>
                  </a:ext>
                </a:extLst>
              </p:cNvPr>
              <p:cNvSpPr/>
              <p:nvPr/>
            </p:nvSpPr>
            <p:spPr>
              <a:xfrm>
                <a:off x="10082990" y="2508299"/>
                <a:ext cx="618919" cy="618919"/>
              </a:xfrm>
              <a:prstGeom prst="ellipse">
                <a:avLst/>
              </a:prstGeom>
              <a:solidFill>
                <a:srgbClr val="0078E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 dirty="0"/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D0A62EC-CA20-6F53-2380-254BBF31725C}"/>
              </a:ext>
            </a:extLst>
          </p:cNvPr>
          <p:cNvGrpSpPr/>
          <p:nvPr/>
        </p:nvGrpSpPr>
        <p:grpSpPr>
          <a:xfrm>
            <a:off x="834119" y="2971873"/>
            <a:ext cx="351220" cy="282105"/>
            <a:chOff x="856801" y="3908282"/>
            <a:chExt cx="351220" cy="282105"/>
          </a:xfrm>
        </p:grpSpPr>
        <p:sp>
          <p:nvSpPr>
            <p:cNvPr id="30" name="Isosceles Triangle 52">
              <a:extLst>
                <a:ext uri="{FF2B5EF4-FFF2-40B4-BE49-F238E27FC236}">
                  <a16:creationId xmlns:a16="http://schemas.microsoft.com/office/drawing/2014/main" id="{7A4208CC-6A5D-6F10-4684-58A3FE74B100}"/>
                </a:ext>
              </a:extLst>
            </p:cNvPr>
            <p:cNvSpPr/>
            <p:nvPr/>
          </p:nvSpPr>
          <p:spPr>
            <a:xfrm rot="5400000">
              <a:off x="1042537" y="3991623"/>
              <a:ext cx="218861" cy="112106"/>
            </a:xfrm>
            <a:custGeom>
              <a:avLst/>
              <a:gdLst>
                <a:gd name="connsiteX0" fmla="*/ 0 w 1022741"/>
                <a:gd name="connsiteY0" fmla="*/ 703057 h 703057"/>
                <a:gd name="connsiteX1" fmla="*/ 511371 w 1022741"/>
                <a:gd name="connsiteY1" fmla="*/ 0 h 703057"/>
                <a:gd name="connsiteX2" fmla="*/ 1022741 w 1022741"/>
                <a:gd name="connsiteY2" fmla="*/ 703057 h 703057"/>
                <a:gd name="connsiteX3" fmla="*/ 0 w 1022741"/>
                <a:gd name="connsiteY3" fmla="*/ 703057 h 703057"/>
                <a:gd name="connsiteX0" fmla="*/ 0 w 914400"/>
                <a:gd name="connsiteY0" fmla="*/ 711724 h 711724"/>
                <a:gd name="connsiteX1" fmla="*/ 403030 w 914400"/>
                <a:gd name="connsiteY1" fmla="*/ 0 h 711724"/>
                <a:gd name="connsiteX2" fmla="*/ 914400 w 914400"/>
                <a:gd name="connsiteY2" fmla="*/ 703057 h 711724"/>
                <a:gd name="connsiteX3" fmla="*/ 0 w 914400"/>
                <a:gd name="connsiteY3" fmla="*/ 711724 h 711724"/>
                <a:gd name="connsiteX0" fmla="*/ 0 w 806058"/>
                <a:gd name="connsiteY0" fmla="*/ 711724 h 711724"/>
                <a:gd name="connsiteX1" fmla="*/ 403030 w 806058"/>
                <a:gd name="connsiteY1" fmla="*/ 0 h 711724"/>
                <a:gd name="connsiteX2" fmla="*/ 806058 w 806058"/>
                <a:gd name="connsiteY2" fmla="*/ 707390 h 711724"/>
                <a:gd name="connsiteX3" fmla="*/ 0 w 806058"/>
                <a:gd name="connsiteY3" fmla="*/ 711724 h 711724"/>
                <a:gd name="connsiteX0" fmla="*/ 0 w 689050"/>
                <a:gd name="connsiteY0" fmla="*/ 495041 h 707390"/>
                <a:gd name="connsiteX1" fmla="*/ 286022 w 689050"/>
                <a:gd name="connsiteY1" fmla="*/ 0 h 707390"/>
                <a:gd name="connsiteX2" fmla="*/ 689050 w 689050"/>
                <a:gd name="connsiteY2" fmla="*/ 707390 h 707390"/>
                <a:gd name="connsiteX3" fmla="*/ 0 w 689050"/>
                <a:gd name="connsiteY3" fmla="*/ 495041 h 707390"/>
                <a:gd name="connsiteX0" fmla="*/ 0 w 563374"/>
                <a:gd name="connsiteY0" fmla="*/ 495041 h 495041"/>
                <a:gd name="connsiteX1" fmla="*/ 286022 w 563374"/>
                <a:gd name="connsiteY1" fmla="*/ 0 h 495041"/>
                <a:gd name="connsiteX2" fmla="*/ 563374 w 563374"/>
                <a:gd name="connsiteY2" fmla="*/ 495041 h 495041"/>
                <a:gd name="connsiteX3" fmla="*/ 0 w 563374"/>
                <a:gd name="connsiteY3" fmla="*/ 495041 h 495041"/>
                <a:gd name="connsiteX0" fmla="*/ 0 w 563377"/>
                <a:gd name="connsiteY0" fmla="*/ 495041 h 495041"/>
                <a:gd name="connsiteX1" fmla="*/ 286022 w 563377"/>
                <a:gd name="connsiteY1" fmla="*/ 0 h 495041"/>
                <a:gd name="connsiteX2" fmla="*/ 563377 w 563377"/>
                <a:gd name="connsiteY2" fmla="*/ 490708 h 495041"/>
                <a:gd name="connsiteX3" fmla="*/ 0 w 563377"/>
                <a:gd name="connsiteY3" fmla="*/ 495041 h 495041"/>
                <a:gd name="connsiteX0" fmla="*/ 0 w 593712"/>
                <a:gd name="connsiteY0" fmla="*/ 495041 h 495041"/>
                <a:gd name="connsiteX1" fmla="*/ 286022 w 593712"/>
                <a:gd name="connsiteY1" fmla="*/ 0 h 495041"/>
                <a:gd name="connsiteX2" fmla="*/ 593712 w 593712"/>
                <a:gd name="connsiteY2" fmla="*/ 473374 h 495041"/>
                <a:gd name="connsiteX3" fmla="*/ 0 w 593712"/>
                <a:gd name="connsiteY3" fmla="*/ 495041 h 495041"/>
                <a:gd name="connsiteX0" fmla="*/ 0 w 632713"/>
                <a:gd name="connsiteY0" fmla="*/ 490707 h 490707"/>
                <a:gd name="connsiteX1" fmla="*/ 325023 w 632713"/>
                <a:gd name="connsiteY1" fmla="*/ 0 h 490707"/>
                <a:gd name="connsiteX2" fmla="*/ 632713 w 632713"/>
                <a:gd name="connsiteY2" fmla="*/ 473374 h 490707"/>
                <a:gd name="connsiteX3" fmla="*/ 0 w 632713"/>
                <a:gd name="connsiteY3" fmla="*/ 490707 h 49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713" h="490707">
                  <a:moveTo>
                    <a:pt x="0" y="490707"/>
                  </a:moveTo>
                  <a:lnTo>
                    <a:pt x="325023" y="0"/>
                  </a:lnTo>
                  <a:lnTo>
                    <a:pt x="632713" y="473374"/>
                  </a:lnTo>
                  <a:lnTo>
                    <a:pt x="0" y="490707"/>
                  </a:lnTo>
                  <a:close/>
                </a:path>
              </a:pathLst>
            </a:custGeom>
            <a:solidFill>
              <a:srgbClr val="0078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0D08883-C24F-6243-4A71-EC34CF283124}"/>
                </a:ext>
              </a:extLst>
            </p:cNvPr>
            <p:cNvGrpSpPr/>
            <p:nvPr/>
          </p:nvGrpSpPr>
          <p:grpSpPr>
            <a:xfrm>
              <a:off x="856801" y="3908282"/>
              <a:ext cx="282105" cy="282105"/>
              <a:chOff x="9984259" y="2409568"/>
              <a:chExt cx="815546" cy="815546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DA2A3AB2-04C4-0F76-36AE-77820D2C465A}"/>
                  </a:ext>
                </a:extLst>
              </p:cNvPr>
              <p:cNvSpPr/>
              <p:nvPr/>
            </p:nvSpPr>
            <p:spPr>
              <a:xfrm>
                <a:off x="9984259" y="2409568"/>
                <a:ext cx="815546" cy="815546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0078EE"/>
                </a:solidFill>
              </a:ln>
              <a:effectLst>
                <a:outerShdw blurRad="38100" dir="10800000" sx="105000" sy="105000" algn="tl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E8CD2C2F-6D8C-1EF4-229A-975DE2624CD5}"/>
                  </a:ext>
                </a:extLst>
              </p:cNvPr>
              <p:cNvSpPr/>
              <p:nvPr/>
            </p:nvSpPr>
            <p:spPr>
              <a:xfrm>
                <a:off x="10082990" y="2508299"/>
                <a:ext cx="618919" cy="618919"/>
              </a:xfrm>
              <a:prstGeom prst="ellipse">
                <a:avLst/>
              </a:prstGeom>
              <a:solidFill>
                <a:srgbClr val="0078E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 dirty="0"/>
              </a:p>
            </p:txBody>
          </p:sp>
        </p:grpSp>
      </p:grpSp>
      <p:sp>
        <p:nvSpPr>
          <p:cNvPr id="47" name="Text Placeholder 12">
            <a:extLst>
              <a:ext uri="{FF2B5EF4-FFF2-40B4-BE49-F238E27FC236}">
                <a16:creationId xmlns:a16="http://schemas.microsoft.com/office/drawing/2014/main" id="{0AE2A33E-9A9A-41AA-BC04-A238EF1AC25B}"/>
              </a:ext>
            </a:extLst>
          </p:cNvPr>
          <p:cNvSpPr txBox="1">
            <a:spLocks/>
          </p:cNvSpPr>
          <p:nvPr/>
        </p:nvSpPr>
        <p:spPr>
          <a:xfrm>
            <a:off x="1370066" y="5589111"/>
            <a:ext cx="9034445" cy="1010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en-GB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en-GB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0" i="0" u="none" strike="noStrike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Apply Python identifiers, indentation, and comments to write clear and structured code</a:t>
            </a:r>
            <a:endParaRPr lang="en-IN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72E87BC-07A1-1273-81EF-E48C99B80907}"/>
              </a:ext>
            </a:extLst>
          </p:cNvPr>
          <p:cNvGrpSpPr/>
          <p:nvPr/>
        </p:nvGrpSpPr>
        <p:grpSpPr>
          <a:xfrm>
            <a:off x="871312" y="5693602"/>
            <a:ext cx="351220" cy="282105"/>
            <a:chOff x="856801" y="3908282"/>
            <a:chExt cx="351220" cy="282105"/>
          </a:xfrm>
        </p:grpSpPr>
        <p:sp>
          <p:nvSpPr>
            <p:cNvPr id="49" name="Isosceles Triangle 52">
              <a:extLst>
                <a:ext uri="{FF2B5EF4-FFF2-40B4-BE49-F238E27FC236}">
                  <a16:creationId xmlns:a16="http://schemas.microsoft.com/office/drawing/2014/main" id="{982047AA-1340-A7FB-FBEA-32F727B25EA7}"/>
                </a:ext>
              </a:extLst>
            </p:cNvPr>
            <p:cNvSpPr/>
            <p:nvPr/>
          </p:nvSpPr>
          <p:spPr>
            <a:xfrm rot="5400000">
              <a:off x="1042537" y="3991623"/>
              <a:ext cx="218861" cy="112106"/>
            </a:xfrm>
            <a:custGeom>
              <a:avLst/>
              <a:gdLst>
                <a:gd name="connsiteX0" fmla="*/ 0 w 1022741"/>
                <a:gd name="connsiteY0" fmla="*/ 703057 h 703057"/>
                <a:gd name="connsiteX1" fmla="*/ 511371 w 1022741"/>
                <a:gd name="connsiteY1" fmla="*/ 0 h 703057"/>
                <a:gd name="connsiteX2" fmla="*/ 1022741 w 1022741"/>
                <a:gd name="connsiteY2" fmla="*/ 703057 h 703057"/>
                <a:gd name="connsiteX3" fmla="*/ 0 w 1022741"/>
                <a:gd name="connsiteY3" fmla="*/ 703057 h 703057"/>
                <a:gd name="connsiteX0" fmla="*/ 0 w 914400"/>
                <a:gd name="connsiteY0" fmla="*/ 711724 h 711724"/>
                <a:gd name="connsiteX1" fmla="*/ 403030 w 914400"/>
                <a:gd name="connsiteY1" fmla="*/ 0 h 711724"/>
                <a:gd name="connsiteX2" fmla="*/ 914400 w 914400"/>
                <a:gd name="connsiteY2" fmla="*/ 703057 h 711724"/>
                <a:gd name="connsiteX3" fmla="*/ 0 w 914400"/>
                <a:gd name="connsiteY3" fmla="*/ 711724 h 711724"/>
                <a:gd name="connsiteX0" fmla="*/ 0 w 806058"/>
                <a:gd name="connsiteY0" fmla="*/ 711724 h 711724"/>
                <a:gd name="connsiteX1" fmla="*/ 403030 w 806058"/>
                <a:gd name="connsiteY1" fmla="*/ 0 h 711724"/>
                <a:gd name="connsiteX2" fmla="*/ 806058 w 806058"/>
                <a:gd name="connsiteY2" fmla="*/ 707390 h 711724"/>
                <a:gd name="connsiteX3" fmla="*/ 0 w 806058"/>
                <a:gd name="connsiteY3" fmla="*/ 711724 h 711724"/>
                <a:gd name="connsiteX0" fmla="*/ 0 w 689050"/>
                <a:gd name="connsiteY0" fmla="*/ 495041 h 707390"/>
                <a:gd name="connsiteX1" fmla="*/ 286022 w 689050"/>
                <a:gd name="connsiteY1" fmla="*/ 0 h 707390"/>
                <a:gd name="connsiteX2" fmla="*/ 689050 w 689050"/>
                <a:gd name="connsiteY2" fmla="*/ 707390 h 707390"/>
                <a:gd name="connsiteX3" fmla="*/ 0 w 689050"/>
                <a:gd name="connsiteY3" fmla="*/ 495041 h 707390"/>
                <a:gd name="connsiteX0" fmla="*/ 0 w 563374"/>
                <a:gd name="connsiteY0" fmla="*/ 495041 h 495041"/>
                <a:gd name="connsiteX1" fmla="*/ 286022 w 563374"/>
                <a:gd name="connsiteY1" fmla="*/ 0 h 495041"/>
                <a:gd name="connsiteX2" fmla="*/ 563374 w 563374"/>
                <a:gd name="connsiteY2" fmla="*/ 495041 h 495041"/>
                <a:gd name="connsiteX3" fmla="*/ 0 w 563374"/>
                <a:gd name="connsiteY3" fmla="*/ 495041 h 495041"/>
                <a:gd name="connsiteX0" fmla="*/ 0 w 563377"/>
                <a:gd name="connsiteY0" fmla="*/ 495041 h 495041"/>
                <a:gd name="connsiteX1" fmla="*/ 286022 w 563377"/>
                <a:gd name="connsiteY1" fmla="*/ 0 h 495041"/>
                <a:gd name="connsiteX2" fmla="*/ 563377 w 563377"/>
                <a:gd name="connsiteY2" fmla="*/ 490708 h 495041"/>
                <a:gd name="connsiteX3" fmla="*/ 0 w 563377"/>
                <a:gd name="connsiteY3" fmla="*/ 495041 h 495041"/>
                <a:gd name="connsiteX0" fmla="*/ 0 w 593712"/>
                <a:gd name="connsiteY0" fmla="*/ 495041 h 495041"/>
                <a:gd name="connsiteX1" fmla="*/ 286022 w 593712"/>
                <a:gd name="connsiteY1" fmla="*/ 0 h 495041"/>
                <a:gd name="connsiteX2" fmla="*/ 593712 w 593712"/>
                <a:gd name="connsiteY2" fmla="*/ 473374 h 495041"/>
                <a:gd name="connsiteX3" fmla="*/ 0 w 593712"/>
                <a:gd name="connsiteY3" fmla="*/ 495041 h 495041"/>
                <a:gd name="connsiteX0" fmla="*/ 0 w 632713"/>
                <a:gd name="connsiteY0" fmla="*/ 490707 h 490707"/>
                <a:gd name="connsiteX1" fmla="*/ 325023 w 632713"/>
                <a:gd name="connsiteY1" fmla="*/ 0 h 490707"/>
                <a:gd name="connsiteX2" fmla="*/ 632713 w 632713"/>
                <a:gd name="connsiteY2" fmla="*/ 473374 h 490707"/>
                <a:gd name="connsiteX3" fmla="*/ 0 w 632713"/>
                <a:gd name="connsiteY3" fmla="*/ 490707 h 49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713" h="490707">
                  <a:moveTo>
                    <a:pt x="0" y="490707"/>
                  </a:moveTo>
                  <a:lnTo>
                    <a:pt x="325023" y="0"/>
                  </a:lnTo>
                  <a:lnTo>
                    <a:pt x="632713" y="473374"/>
                  </a:lnTo>
                  <a:lnTo>
                    <a:pt x="0" y="490707"/>
                  </a:lnTo>
                  <a:close/>
                </a:path>
              </a:pathLst>
            </a:custGeom>
            <a:solidFill>
              <a:srgbClr val="0078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F749FA3-5B13-C9B9-3B15-DAECB45E658F}"/>
                </a:ext>
              </a:extLst>
            </p:cNvPr>
            <p:cNvGrpSpPr/>
            <p:nvPr/>
          </p:nvGrpSpPr>
          <p:grpSpPr>
            <a:xfrm>
              <a:off x="856801" y="3908282"/>
              <a:ext cx="282105" cy="282105"/>
              <a:chOff x="9984259" y="2409568"/>
              <a:chExt cx="815546" cy="815546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4C01EA79-230F-4501-142E-177683FDEA6E}"/>
                  </a:ext>
                </a:extLst>
              </p:cNvPr>
              <p:cNvSpPr/>
              <p:nvPr/>
            </p:nvSpPr>
            <p:spPr>
              <a:xfrm>
                <a:off x="9984259" y="2409568"/>
                <a:ext cx="815546" cy="815546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0078EE"/>
                </a:solidFill>
              </a:ln>
              <a:effectLst>
                <a:outerShdw blurRad="38100" dir="10800000" sx="105000" sy="105000" algn="tl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 dirty="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5AD29673-3118-4C00-D123-842057A26C50}"/>
                  </a:ext>
                </a:extLst>
              </p:cNvPr>
              <p:cNvSpPr/>
              <p:nvPr/>
            </p:nvSpPr>
            <p:spPr>
              <a:xfrm>
                <a:off x="10082990" y="2508299"/>
                <a:ext cx="618919" cy="618919"/>
              </a:xfrm>
              <a:prstGeom prst="ellipse">
                <a:avLst/>
              </a:prstGeom>
              <a:solidFill>
                <a:srgbClr val="0078E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 dirty="0"/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</a:pPr>
            <a:r>
              <a:rPr lang="en-US" dirty="0"/>
              <a:t>Assisted Practice : First Python Program </a:t>
            </a:r>
            <a:endParaRPr dirty="0"/>
          </a:p>
        </p:txBody>
      </p:sp>
      <p:sp>
        <p:nvSpPr>
          <p:cNvPr id="591" name="Google Shape;591;p73"/>
          <p:cNvSpPr txBox="1"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b="1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Objective: </a:t>
            </a:r>
            <a:r>
              <a:rPr lang="en-US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In this demonstration, we will learn how to write and execute a simple Python program.</a:t>
            </a:r>
            <a:endParaRPr dirty="0"/>
          </a:p>
          <a:p>
            <a:pPr marL="457200" lvl="0" indent="-22860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2800"/>
              <a:buNone/>
            </a:pPr>
            <a:endParaRPr lang="en-US" b="1" dirty="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2800"/>
              <a:buNone/>
            </a:pPr>
            <a:r>
              <a:rPr lang="en-US" b="1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Tasks to perform:</a:t>
            </a:r>
            <a:endParaRPr dirty="0"/>
          </a:p>
          <a:p>
            <a:pPr marL="457200" indent="-228600" algn="l">
              <a:lnSpc>
                <a:spcPct val="115000"/>
              </a:lnSpc>
              <a:spcBef>
                <a:spcPts val="2200"/>
              </a:spcBef>
              <a:buSzPts val="2800"/>
            </a:pPr>
            <a:r>
              <a:rPr lang="en-US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1. Open a new notebook in the J</a:t>
            </a: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upyter Lab</a:t>
            </a:r>
            <a:endParaRPr lang="en-US" dirty="0"/>
          </a:p>
          <a:p>
            <a:pPr marL="457200" lvl="0" indent="-22860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2. Write and execute a program to print “Hello World!”</a:t>
            </a:r>
            <a:endParaRPr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SzPts val="2800"/>
              <a:buFont typeface="Arial"/>
              <a:buNone/>
            </a:pPr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4"/>
          <p:cNvSpPr txBox="1"/>
          <p:nvPr/>
        </p:nvSpPr>
        <p:spPr>
          <a:xfrm>
            <a:off x="4364037" y="286842"/>
            <a:ext cx="7527926" cy="443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Python: Code Execution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74"/>
          <p:cNvSpPr/>
          <p:nvPr/>
        </p:nvSpPr>
        <p:spPr>
          <a:xfrm>
            <a:off x="2933474" y="2507685"/>
            <a:ext cx="11017657" cy="1035169"/>
          </a:xfrm>
          <a:prstGeom prst="roundRect">
            <a:avLst>
              <a:gd name="adj" fmla="val 16667"/>
            </a:avLst>
          </a:prstGeom>
          <a:solidFill>
            <a:srgbClr val="BBD6EE"/>
          </a:solidFill>
          <a:ln w="25400" cap="flat" cmpd="sng">
            <a:solidFill>
              <a:srgbClr val="BBD6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1. </a:t>
            </a: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A Python program can be executed by writing directly on the command line.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74"/>
          <p:cNvSpPr txBox="1"/>
          <p:nvPr/>
        </p:nvSpPr>
        <p:spPr>
          <a:xfrm>
            <a:off x="3730171" y="1378857"/>
            <a:ext cx="888274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A Python program can be executed in two ways: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1" name="Google Shape;601;p74"/>
          <p:cNvPicPr preferRelativeResize="0"/>
          <p:nvPr/>
        </p:nvPicPr>
        <p:blipFill rotWithShape="1">
          <a:blip r:embed="rId3">
            <a:alphaModFix/>
          </a:blip>
          <a:srcRect l="1100" t="-2320" r="38416" b="2705"/>
          <a:stretch/>
        </p:blipFill>
        <p:spPr>
          <a:xfrm>
            <a:off x="5396413" y="3942079"/>
            <a:ext cx="5895702" cy="1254035"/>
          </a:xfrm>
          <a:prstGeom prst="rect">
            <a:avLst/>
          </a:prstGeom>
          <a:noFill/>
          <a:ln w="88900" cap="sq" cmpd="thickThin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602" name="Google Shape;602;p74"/>
          <p:cNvSpPr/>
          <p:nvPr/>
        </p:nvSpPr>
        <p:spPr>
          <a:xfrm>
            <a:off x="2498046" y="5555686"/>
            <a:ext cx="11842069" cy="1035169"/>
          </a:xfrm>
          <a:prstGeom prst="roundRect">
            <a:avLst>
              <a:gd name="adj" fmla="val 16667"/>
            </a:avLst>
          </a:prstGeom>
          <a:solidFill>
            <a:srgbClr val="BBD6EE"/>
          </a:solidFill>
          <a:ln w="25400" cap="flat" cmpd="sng">
            <a:solidFill>
              <a:srgbClr val="BBD6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2. </a:t>
            </a: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A Python program can be executed as a batch file, where a Python file is created on a code editor, saved using the </a:t>
            </a:r>
            <a:r>
              <a:rPr lang="en-US" sz="2200" b="1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.py</a:t>
            </a: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 file extension, and run on the command line.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3" name="Google Shape;603;p74"/>
          <p:cNvPicPr preferRelativeResize="0"/>
          <p:nvPr/>
        </p:nvPicPr>
        <p:blipFill rotWithShape="1">
          <a:blip r:embed="rId4">
            <a:alphaModFix/>
          </a:blip>
          <a:srcRect l="1133" t="13146" r="48338" b="24126"/>
          <a:stretch/>
        </p:blipFill>
        <p:spPr>
          <a:xfrm>
            <a:off x="5471885" y="7155542"/>
            <a:ext cx="5718630" cy="566057"/>
          </a:xfrm>
          <a:prstGeom prst="rect">
            <a:avLst/>
          </a:prstGeom>
          <a:noFill/>
          <a:ln w="88900" cap="sq" cmpd="thickThin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3" name="Text Placeholder 2" hidden="1">
            <a:extLst>
              <a:ext uri="{FF2B5EF4-FFF2-40B4-BE49-F238E27FC236}">
                <a16:creationId xmlns:a16="http://schemas.microsoft.com/office/drawing/2014/main" id="{C3387D6A-5DC8-54B1-2E1C-1DC7E221AE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 hidden="1">
            <a:extLst>
              <a:ext uri="{FF2B5EF4-FFF2-40B4-BE49-F238E27FC236}">
                <a16:creationId xmlns:a16="http://schemas.microsoft.com/office/drawing/2014/main" id="{EF90C830-CDB8-D396-DBE4-CD0F4680AECF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Brandline_LVC">
            <a:extLst>
              <a:ext uri="{FF2B5EF4-FFF2-40B4-BE49-F238E27FC236}">
                <a16:creationId xmlns:a16="http://schemas.microsoft.com/office/drawing/2014/main" id="{40AD9B5D-BF0D-147F-A4CD-DF1BA8061C7B}"/>
              </a:ext>
            </a:extLst>
          </p:cNvPr>
          <p:cNvSpPr/>
          <p:nvPr/>
        </p:nvSpPr>
        <p:spPr>
          <a:xfrm>
            <a:off x="5511800" y="811137"/>
            <a:ext cx="5226923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5"/>
          <p:cNvSpPr txBox="1">
            <a:spLocks noGrp="1"/>
          </p:cNvSpPr>
          <p:nvPr>
            <p:ph type="body" idx="10"/>
          </p:nvPr>
        </p:nvSpPr>
        <p:spPr>
          <a:xfrm>
            <a:off x="0" y="4114800"/>
            <a:ext cx="16256001" cy="9144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Python Programming Features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6"/>
          <p:cNvSpPr/>
          <p:nvPr/>
        </p:nvSpPr>
        <p:spPr>
          <a:xfrm>
            <a:off x="1286359" y="1546586"/>
            <a:ext cx="13607512" cy="689291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A Python identifier is a name used to identify a variable, function, class, module, or another object.</a:t>
            </a:r>
            <a:endParaRPr sz="2200" dirty="0">
              <a:solidFill>
                <a:srgbClr val="404040"/>
              </a:solidFill>
              <a:latin typeface="Open Sans"/>
              <a:ea typeface="Open Sans"/>
              <a:cs typeface="Open Sans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There are a few identifier naming rules which are as follows: </a:t>
            </a:r>
            <a:endParaRPr sz="2200" dirty="0">
              <a:solidFill>
                <a:srgbClr val="404040"/>
              </a:solidFill>
              <a:latin typeface="Open Sans"/>
              <a:ea typeface="Open Sans"/>
              <a:cs typeface="Open Sans"/>
              <a:sym typeface="Arial"/>
            </a:endParaRPr>
          </a:p>
        </p:txBody>
      </p:sp>
      <p:sp>
        <p:nvSpPr>
          <p:cNvPr id="615" name="Google Shape;615;p76"/>
          <p:cNvSpPr txBox="1"/>
          <p:nvPr/>
        </p:nvSpPr>
        <p:spPr>
          <a:xfrm>
            <a:off x="4364037" y="350342"/>
            <a:ext cx="7527926" cy="443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Python: Identifier</a:t>
            </a:r>
            <a:endParaRPr sz="28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17" name="Google Shape;617;p76"/>
          <p:cNvGrpSpPr/>
          <p:nvPr/>
        </p:nvGrpSpPr>
        <p:grpSpPr>
          <a:xfrm>
            <a:off x="7002456" y="2919038"/>
            <a:ext cx="2463933" cy="4050739"/>
            <a:chOff x="6763569" y="1885944"/>
            <a:chExt cx="2728859" cy="4486281"/>
          </a:xfrm>
        </p:grpSpPr>
        <p:pic>
          <p:nvPicPr>
            <p:cNvPr id="618" name="Google Shape;618;p7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763569" y="1885944"/>
              <a:ext cx="2728859" cy="44862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9" name="Google Shape;619;p76"/>
            <p:cNvSpPr/>
            <p:nvPr/>
          </p:nvSpPr>
          <p:spPr>
            <a:xfrm>
              <a:off x="7010400" y="3936994"/>
              <a:ext cx="2235200" cy="591071"/>
            </a:xfrm>
            <a:custGeom>
              <a:avLst/>
              <a:gdLst/>
              <a:ahLst/>
              <a:cxnLst/>
              <a:rect l="l" t="t" r="r" b="b"/>
              <a:pathLst>
                <a:path w="2089150" h="552450" extrusionOk="0">
                  <a:moveTo>
                    <a:pt x="0" y="0"/>
                  </a:moveTo>
                  <a:lnTo>
                    <a:pt x="285750" y="552450"/>
                  </a:lnTo>
                  <a:lnTo>
                    <a:pt x="1835150" y="552450"/>
                  </a:lnTo>
                  <a:lnTo>
                    <a:pt x="2089150" y="63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3F3F"/>
            </a:solidFill>
            <a:ln w="9525" cap="rnd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 dirty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Rules</a:t>
              </a:r>
              <a:endParaRPr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20" name="Google Shape;620;p76"/>
          <p:cNvGrpSpPr/>
          <p:nvPr/>
        </p:nvGrpSpPr>
        <p:grpSpPr>
          <a:xfrm flipH="1">
            <a:off x="6489329" y="4790997"/>
            <a:ext cx="421471" cy="184904"/>
            <a:chOff x="11158836" y="3352800"/>
            <a:chExt cx="460023" cy="177800"/>
          </a:xfrm>
        </p:grpSpPr>
        <p:cxnSp>
          <p:nvCxnSpPr>
            <p:cNvPr id="621" name="Google Shape;621;p76"/>
            <p:cNvCxnSpPr/>
            <p:nvPr/>
          </p:nvCxnSpPr>
          <p:spPr>
            <a:xfrm>
              <a:off x="11158836" y="3441700"/>
              <a:ext cx="362857" cy="0"/>
            </a:xfrm>
            <a:prstGeom prst="straightConnector1">
              <a:avLst/>
            </a:prstGeom>
            <a:noFill/>
            <a:ln w="1905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22" name="Google Shape;622;p76"/>
            <p:cNvSpPr/>
            <p:nvPr/>
          </p:nvSpPr>
          <p:spPr>
            <a:xfrm>
              <a:off x="11441059" y="3352800"/>
              <a:ext cx="177800" cy="177800"/>
            </a:xfrm>
            <a:prstGeom prst="ellipse">
              <a:avLst/>
            </a:prstGeom>
            <a:solidFill>
              <a:srgbClr val="3F3F3F"/>
            </a:solidFill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23" name="Google Shape;623;p76"/>
          <p:cNvSpPr/>
          <p:nvPr/>
        </p:nvSpPr>
        <p:spPr>
          <a:xfrm>
            <a:off x="837329" y="3022678"/>
            <a:ext cx="5560344" cy="2463721"/>
          </a:xfrm>
          <a:prstGeom prst="roundRect">
            <a:avLst>
              <a:gd name="adj" fmla="val 12058"/>
            </a:avLst>
          </a:prstGeom>
          <a:solidFill>
            <a:srgbClr val="F0DEB4"/>
          </a:solidFill>
          <a:ln w="25400" cap="flat" cmpd="sng">
            <a:solidFill>
              <a:srgbClr val="F0DE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Identifiers can be a combination of: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85788" marR="0" lvl="0" indent="-32226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L</a:t>
            </a: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etters in lowercase (a to </a:t>
            </a:r>
            <a:r>
              <a:rPr lang="en-US" sz="2200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z</a:t>
            </a: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) or uppercase (A to Z)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85788" marR="0" lvl="0" indent="-32226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igits (0 – 9)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85788" marR="0" lvl="0" indent="-32226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U</a:t>
            </a: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nderscore ( _ 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4" name="Google Shape;624;p76"/>
          <p:cNvGrpSpPr/>
          <p:nvPr/>
        </p:nvGrpSpPr>
        <p:grpSpPr>
          <a:xfrm rot="10800000" flipH="1">
            <a:off x="9470761" y="4840305"/>
            <a:ext cx="421471" cy="160539"/>
            <a:chOff x="11158836" y="3352800"/>
            <a:chExt cx="460023" cy="177800"/>
          </a:xfrm>
        </p:grpSpPr>
        <p:cxnSp>
          <p:nvCxnSpPr>
            <p:cNvPr id="625" name="Google Shape;625;p76"/>
            <p:cNvCxnSpPr/>
            <p:nvPr/>
          </p:nvCxnSpPr>
          <p:spPr>
            <a:xfrm>
              <a:off x="11158836" y="3441700"/>
              <a:ext cx="362857" cy="0"/>
            </a:xfrm>
            <a:prstGeom prst="straightConnector1">
              <a:avLst/>
            </a:prstGeom>
            <a:noFill/>
            <a:ln w="1905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26" name="Google Shape;626;p76"/>
            <p:cNvSpPr/>
            <p:nvPr/>
          </p:nvSpPr>
          <p:spPr>
            <a:xfrm>
              <a:off x="11441060" y="3352800"/>
              <a:ext cx="177799" cy="177800"/>
            </a:xfrm>
            <a:prstGeom prst="ellipse">
              <a:avLst/>
            </a:prstGeom>
            <a:solidFill>
              <a:srgbClr val="3F3F3F"/>
            </a:solidFill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27" name="Google Shape;627;p76"/>
          <p:cNvSpPr/>
          <p:nvPr/>
        </p:nvSpPr>
        <p:spPr>
          <a:xfrm>
            <a:off x="10152000" y="3032601"/>
            <a:ext cx="5653016" cy="1350357"/>
          </a:xfrm>
          <a:prstGeom prst="roundRect">
            <a:avLst>
              <a:gd name="adj" fmla="val 10522"/>
            </a:avLst>
          </a:prstGeom>
          <a:solidFill>
            <a:srgbClr val="F0DEB4"/>
          </a:solidFill>
          <a:ln w="25400" cap="flat" cmpd="sng">
            <a:solidFill>
              <a:srgbClr val="F0DE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93675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Special symbols like! @, #, $, % cannot be used in an identifier.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76"/>
          <p:cNvSpPr/>
          <p:nvPr/>
        </p:nvSpPr>
        <p:spPr>
          <a:xfrm>
            <a:off x="10152000" y="5752763"/>
            <a:ext cx="5652000" cy="1350000"/>
          </a:xfrm>
          <a:prstGeom prst="roundRect">
            <a:avLst>
              <a:gd name="adj" fmla="val 10522"/>
            </a:avLst>
          </a:prstGeom>
          <a:solidFill>
            <a:srgbClr val="F0DEB4"/>
          </a:solidFill>
          <a:ln w="25400" cap="flat" cmpd="sng">
            <a:solidFill>
              <a:srgbClr val="F0DE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Keywords like global</a:t>
            </a:r>
            <a:r>
              <a:rPr lang="en-US" sz="2200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and class cannot be used as identifiers.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76"/>
          <p:cNvSpPr/>
          <p:nvPr/>
        </p:nvSpPr>
        <p:spPr>
          <a:xfrm>
            <a:off x="4682103" y="7899487"/>
            <a:ext cx="7025353" cy="788670"/>
          </a:xfrm>
          <a:prstGeom prst="roundRect">
            <a:avLst>
              <a:gd name="adj" fmla="val 16667"/>
            </a:avLst>
          </a:prstGeom>
          <a:solidFill>
            <a:srgbClr val="F0DEB4"/>
          </a:solidFill>
          <a:ln w="25400" cap="flat" cmpd="sng">
            <a:solidFill>
              <a:srgbClr val="F0DE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Python is case-sensitive where </a:t>
            </a:r>
            <a:r>
              <a:rPr lang="en-US" sz="2200" b="0" i="1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a is not equal to A.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76"/>
          <p:cNvSpPr/>
          <p:nvPr/>
        </p:nvSpPr>
        <p:spPr>
          <a:xfrm>
            <a:off x="837329" y="5752763"/>
            <a:ext cx="5560344" cy="1350000"/>
          </a:xfrm>
          <a:prstGeom prst="roundRect">
            <a:avLst>
              <a:gd name="adj" fmla="val 10522"/>
            </a:avLst>
          </a:prstGeom>
          <a:solidFill>
            <a:srgbClr val="F0DEB4"/>
          </a:solidFill>
          <a:ln w="25400" cap="flat" cmpd="sng">
            <a:solidFill>
              <a:srgbClr val="F0DE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An identifier cannot start with a digit, and it can be of any length.</a:t>
            </a:r>
            <a:endParaRPr sz="2200" b="0" i="0" u="none" strike="noStrike" cap="none" dirty="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Brandline_LVC">
            <a:extLst>
              <a:ext uri="{FF2B5EF4-FFF2-40B4-BE49-F238E27FC236}">
                <a16:creationId xmlns:a16="http://schemas.microsoft.com/office/drawing/2014/main" id="{F7CF272A-D010-CB12-695E-3B07319678DB}"/>
              </a:ext>
            </a:extLst>
          </p:cNvPr>
          <p:cNvSpPr/>
          <p:nvPr/>
        </p:nvSpPr>
        <p:spPr>
          <a:xfrm>
            <a:off x="6172200" y="811137"/>
            <a:ext cx="3907314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7"/>
          <p:cNvSpPr/>
          <p:nvPr/>
        </p:nvSpPr>
        <p:spPr>
          <a:xfrm>
            <a:off x="2021840" y="1546586"/>
            <a:ext cx="12212320" cy="689291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Few examples of identifiers are as follows: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9" name="Google Shape;639;p77"/>
          <p:cNvGrpSpPr/>
          <p:nvPr/>
        </p:nvGrpSpPr>
        <p:grpSpPr>
          <a:xfrm>
            <a:off x="6998084" y="3546675"/>
            <a:ext cx="2463933" cy="4050739"/>
            <a:chOff x="6763569" y="1885944"/>
            <a:chExt cx="2728859" cy="4486281"/>
          </a:xfrm>
        </p:grpSpPr>
        <p:pic>
          <p:nvPicPr>
            <p:cNvPr id="640" name="Google Shape;640;p7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763569" y="1885944"/>
              <a:ext cx="2728859" cy="44862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1" name="Google Shape;641;p77"/>
            <p:cNvSpPr/>
            <p:nvPr/>
          </p:nvSpPr>
          <p:spPr>
            <a:xfrm>
              <a:off x="7010400" y="3936994"/>
              <a:ext cx="2235200" cy="591071"/>
            </a:xfrm>
            <a:custGeom>
              <a:avLst/>
              <a:gdLst/>
              <a:ahLst/>
              <a:cxnLst/>
              <a:rect l="l" t="t" r="r" b="b"/>
              <a:pathLst>
                <a:path w="2089150" h="552450" extrusionOk="0">
                  <a:moveTo>
                    <a:pt x="0" y="0"/>
                  </a:moveTo>
                  <a:lnTo>
                    <a:pt x="285750" y="552450"/>
                  </a:lnTo>
                  <a:lnTo>
                    <a:pt x="1835150" y="552450"/>
                  </a:lnTo>
                  <a:lnTo>
                    <a:pt x="2089150" y="63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3F3F"/>
            </a:solidFill>
            <a:ln w="9525" cap="rnd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 dirty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Examples</a:t>
              </a:r>
              <a:endParaRPr sz="22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42" name="Google Shape;642;p77"/>
          <p:cNvSpPr/>
          <p:nvPr/>
        </p:nvSpPr>
        <p:spPr>
          <a:xfrm>
            <a:off x="614464" y="3637843"/>
            <a:ext cx="5652000" cy="2491200"/>
          </a:xfrm>
          <a:prstGeom prst="roundRect">
            <a:avLst>
              <a:gd name="adj" fmla="val 16667"/>
            </a:avLst>
          </a:prstGeom>
          <a:solidFill>
            <a:srgbClr val="F0DEB4"/>
          </a:solidFill>
          <a:ln w="25400" cap="flat" cmpd="sng">
            <a:solidFill>
              <a:srgbClr val="F0DE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93675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Valid identifiers are: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36575" marR="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myClass,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36575" marR="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var_1,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36575" marR="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count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3" name="Google Shape;643;p77"/>
          <p:cNvGrpSpPr/>
          <p:nvPr/>
        </p:nvGrpSpPr>
        <p:grpSpPr>
          <a:xfrm flipH="1">
            <a:off x="6489329" y="4790997"/>
            <a:ext cx="421471" cy="184904"/>
            <a:chOff x="11158836" y="3352800"/>
            <a:chExt cx="460023" cy="177800"/>
          </a:xfrm>
        </p:grpSpPr>
        <p:cxnSp>
          <p:nvCxnSpPr>
            <p:cNvPr id="644" name="Google Shape;644;p77"/>
            <p:cNvCxnSpPr/>
            <p:nvPr/>
          </p:nvCxnSpPr>
          <p:spPr>
            <a:xfrm>
              <a:off x="11158836" y="3441700"/>
              <a:ext cx="362857" cy="0"/>
            </a:xfrm>
            <a:prstGeom prst="straightConnector1">
              <a:avLst/>
            </a:prstGeom>
            <a:noFill/>
            <a:ln w="1905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45" name="Google Shape;645;p77"/>
            <p:cNvSpPr/>
            <p:nvPr/>
          </p:nvSpPr>
          <p:spPr>
            <a:xfrm>
              <a:off x="11441059" y="3352800"/>
              <a:ext cx="177800" cy="177800"/>
            </a:xfrm>
            <a:prstGeom prst="ellipse">
              <a:avLst/>
            </a:prstGeom>
            <a:solidFill>
              <a:srgbClr val="3F3F3F"/>
            </a:solidFill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46" name="Google Shape;646;p77"/>
          <p:cNvGrpSpPr/>
          <p:nvPr/>
        </p:nvGrpSpPr>
        <p:grpSpPr>
          <a:xfrm rot="10800000" flipH="1">
            <a:off x="9470761" y="4840305"/>
            <a:ext cx="421471" cy="160539"/>
            <a:chOff x="11158836" y="3352800"/>
            <a:chExt cx="460023" cy="177800"/>
          </a:xfrm>
        </p:grpSpPr>
        <p:cxnSp>
          <p:nvCxnSpPr>
            <p:cNvPr id="647" name="Google Shape;647;p77"/>
            <p:cNvCxnSpPr/>
            <p:nvPr/>
          </p:nvCxnSpPr>
          <p:spPr>
            <a:xfrm>
              <a:off x="11158836" y="3441700"/>
              <a:ext cx="362857" cy="0"/>
            </a:xfrm>
            <a:prstGeom prst="straightConnector1">
              <a:avLst/>
            </a:prstGeom>
            <a:noFill/>
            <a:ln w="1905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48" name="Google Shape;648;p77"/>
            <p:cNvSpPr/>
            <p:nvPr/>
          </p:nvSpPr>
          <p:spPr>
            <a:xfrm>
              <a:off x="11441060" y="3352800"/>
              <a:ext cx="177799" cy="177800"/>
            </a:xfrm>
            <a:prstGeom prst="ellipse">
              <a:avLst/>
            </a:prstGeom>
            <a:solidFill>
              <a:srgbClr val="3F3F3F"/>
            </a:solidFill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49" name="Google Shape;649;p77"/>
          <p:cNvSpPr/>
          <p:nvPr/>
        </p:nvSpPr>
        <p:spPr>
          <a:xfrm>
            <a:off x="10150804" y="3637852"/>
            <a:ext cx="5653016" cy="2491191"/>
          </a:xfrm>
          <a:prstGeom prst="roundRect">
            <a:avLst>
              <a:gd name="adj" fmla="val 10522"/>
            </a:avLst>
          </a:prstGeom>
          <a:solidFill>
            <a:srgbClr val="F0DEB4"/>
          </a:solidFill>
          <a:ln w="25400" cap="flat" cmpd="sng">
            <a:solidFill>
              <a:srgbClr val="F0DEB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93675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Invalid identifiers are:</a:t>
            </a:r>
            <a:r>
              <a:rPr lang="en-US" sz="22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36575" marR="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1variable,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36575" marR="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class@new,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36575" marR="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global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Brandline_LVC">
            <a:extLst>
              <a:ext uri="{FF2B5EF4-FFF2-40B4-BE49-F238E27FC236}">
                <a16:creationId xmlns:a16="http://schemas.microsoft.com/office/drawing/2014/main" id="{CDAA506C-17F1-67F8-9422-337F0F6771A4}"/>
              </a:ext>
            </a:extLst>
          </p:cNvPr>
          <p:cNvSpPr/>
          <p:nvPr/>
        </p:nvSpPr>
        <p:spPr>
          <a:xfrm>
            <a:off x="6172200" y="811137"/>
            <a:ext cx="3907314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Google Shape;615;p76">
            <a:extLst>
              <a:ext uri="{FF2B5EF4-FFF2-40B4-BE49-F238E27FC236}">
                <a16:creationId xmlns:a16="http://schemas.microsoft.com/office/drawing/2014/main" id="{B512D0D2-9411-2989-4AFA-5D4E2D20DD6C}"/>
              </a:ext>
            </a:extLst>
          </p:cNvPr>
          <p:cNvSpPr txBox="1"/>
          <p:nvPr/>
        </p:nvSpPr>
        <p:spPr>
          <a:xfrm>
            <a:off x="4364037" y="350342"/>
            <a:ext cx="7527926" cy="443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Python: Identifier</a:t>
            </a:r>
            <a:endParaRPr sz="28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78"/>
          <p:cNvSpPr txBox="1"/>
          <p:nvPr/>
        </p:nvSpPr>
        <p:spPr>
          <a:xfrm>
            <a:off x="4364037" y="346967"/>
            <a:ext cx="7527926" cy="443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Python: Indentation</a:t>
            </a:r>
            <a:endParaRPr sz="1400" b="0" i="0" u="none" strike="noStrike" cap="none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78"/>
          <p:cNvSpPr/>
          <p:nvPr/>
        </p:nvSpPr>
        <p:spPr>
          <a:xfrm>
            <a:off x="8157029" y="3483430"/>
            <a:ext cx="7122160" cy="3962400"/>
          </a:xfrm>
          <a:prstGeom prst="roundRect">
            <a:avLst>
              <a:gd name="adj" fmla="val 8916"/>
            </a:avLst>
          </a:prstGeom>
          <a:noFill/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Python's indentation is crucial, unlike in other programming languages, where it makes the code easier to understand.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03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Python uses indentation to indicate a block of code.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Open Sans"/>
                <a:cs typeface="Arial"/>
                <a:sym typeface="Arial"/>
              </a:rPr>
              <a:t> </a:t>
            </a: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For example, for if … else, for loop, and while loop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03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An indented block of code begins with “:”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7" name="Google Shape;657;p78" descr="Graphical user interface, application, Wor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6884" y="3426459"/>
            <a:ext cx="6258317" cy="1092200"/>
          </a:xfrm>
          <a:prstGeom prst="rect">
            <a:avLst/>
          </a:prstGeom>
          <a:noFill/>
          <a:ln w="127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352"/>
              </a:srgbClr>
            </a:outerShdw>
          </a:effectLst>
        </p:spPr>
      </p:pic>
      <p:pic>
        <p:nvPicPr>
          <p:cNvPr id="658" name="Google Shape;658;p78" descr="Graphical user interface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6884" y="5895765"/>
            <a:ext cx="6692900" cy="1879600"/>
          </a:xfrm>
          <a:prstGeom prst="rect">
            <a:avLst/>
          </a:prstGeom>
          <a:noFill/>
          <a:ln w="127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352"/>
              </a:srgbClr>
            </a:outerShdw>
          </a:effectLst>
        </p:spPr>
      </p:pic>
      <p:sp>
        <p:nvSpPr>
          <p:cNvPr id="659" name="Google Shape;659;p78"/>
          <p:cNvSpPr/>
          <p:nvPr/>
        </p:nvSpPr>
        <p:spPr>
          <a:xfrm>
            <a:off x="1016000" y="2530022"/>
            <a:ext cx="2627086" cy="769257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 w="25400" cap="flat" cmpd="sng">
            <a:solidFill>
              <a:srgbClr val="BBD6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Correct Syntax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78"/>
          <p:cNvSpPr txBox="1"/>
          <p:nvPr/>
        </p:nvSpPr>
        <p:spPr>
          <a:xfrm>
            <a:off x="4005942" y="1202839"/>
            <a:ext cx="9347199" cy="846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Indentation refers to the spaces at the beginning of a code line.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The importance of indentation in Python is provided below: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78"/>
          <p:cNvSpPr/>
          <p:nvPr/>
        </p:nvSpPr>
        <p:spPr>
          <a:xfrm>
            <a:off x="1056884" y="4974983"/>
            <a:ext cx="2627086" cy="769257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 w="25400" cap="flat" cmpd="sng">
            <a:solidFill>
              <a:srgbClr val="BBD6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Incorrect Syntax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Brandline_LVC">
            <a:extLst>
              <a:ext uri="{FF2B5EF4-FFF2-40B4-BE49-F238E27FC236}">
                <a16:creationId xmlns:a16="http://schemas.microsoft.com/office/drawing/2014/main" id="{44DCD74D-CF31-E154-CF13-F0373BF99FD2}"/>
              </a:ext>
            </a:extLst>
          </p:cNvPr>
          <p:cNvSpPr/>
          <p:nvPr/>
        </p:nvSpPr>
        <p:spPr>
          <a:xfrm>
            <a:off x="5905500" y="811137"/>
            <a:ext cx="4455001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9"/>
          <p:cNvSpPr txBox="1"/>
          <p:nvPr/>
        </p:nvSpPr>
        <p:spPr>
          <a:xfrm>
            <a:off x="4364037" y="346967"/>
            <a:ext cx="7527926" cy="443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Python: Comments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79"/>
          <p:cNvSpPr/>
          <p:nvPr/>
        </p:nvSpPr>
        <p:spPr>
          <a:xfrm>
            <a:off x="8103355" y="3501959"/>
            <a:ext cx="7262950" cy="3424136"/>
          </a:xfrm>
          <a:prstGeom prst="roundRect">
            <a:avLst>
              <a:gd name="adj" fmla="val 9337"/>
            </a:avLst>
          </a:prstGeom>
          <a:noFill/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Comments are annotations in the source code of a computer program.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03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Comments make it easier for humans to understand the source code.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03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A comment in Python starts with </a:t>
            </a:r>
            <a:r>
              <a:rPr lang="en-US" sz="2200" b="1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#,</a:t>
            </a: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 and the rest of the line is considered a comment.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0" name="Google Shape;670;p79" descr="Graphical user interface, text, applicati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4289" y="4177737"/>
            <a:ext cx="6695711" cy="1642492"/>
          </a:xfrm>
          <a:prstGeom prst="rect">
            <a:avLst/>
          </a:prstGeom>
          <a:noFill/>
          <a:ln w="88900" cap="sq" cmpd="thickThin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671" name="Google Shape;671;p79"/>
          <p:cNvSpPr txBox="1"/>
          <p:nvPr/>
        </p:nvSpPr>
        <p:spPr>
          <a:xfrm>
            <a:off x="794975" y="3544002"/>
            <a:ext cx="2987040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Example: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79"/>
          <p:cNvSpPr txBox="1"/>
          <p:nvPr/>
        </p:nvSpPr>
        <p:spPr>
          <a:xfrm>
            <a:off x="3210128" y="1729604"/>
            <a:ext cx="9863846" cy="481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Comments are programmer-readable explanations in a program.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Brandline_LVC">
            <a:extLst>
              <a:ext uri="{FF2B5EF4-FFF2-40B4-BE49-F238E27FC236}">
                <a16:creationId xmlns:a16="http://schemas.microsoft.com/office/drawing/2014/main" id="{7709FFB8-2705-8889-4080-3294B7466979}"/>
              </a:ext>
            </a:extLst>
          </p:cNvPr>
          <p:cNvSpPr/>
          <p:nvPr/>
        </p:nvSpPr>
        <p:spPr>
          <a:xfrm>
            <a:off x="6019800" y="811137"/>
            <a:ext cx="4224814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20"/>
          <p:cNvSpPr txBox="1"/>
          <p:nvPr/>
        </p:nvSpPr>
        <p:spPr>
          <a:xfrm>
            <a:off x="1485900" y="2139428"/>
            <a:ext cx="9568180" cy="1102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Python is an interpreted language, but it is also a powerful programming language with complex data structures and reusable modules.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20"/>
          <p:cNvSpPr txBox="1"/>
          <p:nvPr/>
        </p:nvSpPr>
        <p:spPr>
          <a:xfrm>
            <a:off x="1502595" y="4584419"/>
            <a:ext cx="8543805" cy="859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Python syntax is simple to use, and indentation marks the code block.</a:t>
            </a: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5" name="Google Shape;685;p20"/>
          <p:cNvSpPr txBox="1"/>
          <p:nvPr/>
        </p:nvSpPr>
        <p:spPr>
          <a:xfrm>
            <a:off x="1485900" y="3489392"/>
            <a:ext cx="8560500" cy="70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IDEs such as JupyterLab, Atom, Spyder, and PyCharm are used to access Python.</a:t>
            </a: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C599221-9C6E-00F9-AEC3-4919F659B149}"/>
              </a:ext>
            </a:extLst>
          </p:cNvPr>
          <p:cNvGrpSpPr/>
          <p:nvPr/>
        </p:nvGrpSpPr>
        <p:grpSpPr>
          <a:xfrm>
            <a:off x="812800" y="4620174"/>
            <a:ext cx="351220" cy="282105"/>
            <a:chOff x="856801" y="3908282"/>
            <a:chExt cx="351220" cy="282105"/>
          </a:xfrm>
        </p:grpSpPr>
        <p:sp>
          <p:nvSpPr>
            <p:cNvPr id="38" name="Isosceles Triangle 52">
              <a:extLst>
                <a:ext uri="{FF2B5EF4-FFF2-40B4-BE49-F238E27FC236}">
                  <a16:creationId xmlns:a16="http://schemas.microsoft.com/office/drawing/2014/main" id="{28F8E85B-987C-250F-6754-3BF1FE1B6A2D}"/>
                </a:ext>
              </a:extLst>
            </p:cNvPr>
            <p:cNvSpPr/>
            <p:nvPr/>
          </p:nvSpPr>
          <p:spPr>
            <a:xfrm rot="5400000">
              <a:off x="1042537" y="3991623"/>
              <a:ext cx="218861" cy="112106"/>
            </a:xfrm>
            <a:custGeom>
              <a:avLst/>
              <a:gdLst>
                <a:gd name="connsiteX0" fmla="*/ 0 w 1022741"/>
                <a:gd name="connsiteY0" fmla="*/ 703057 h 703057"/>
                <a:gd name="connsiteX1" fmla="*/ 511371 w 1022741"/>
                <a:gd name="connsiteY1" fmla="*/ 0 h 703057"/>
                <a:gd name="connsiteX2" fmla="*/ 1022741 w 1022741"/>
                <a:gd name="connsiteY2" fmla="*/ 703057 h 703057"/>
                <a:gd name="connsiteX3" fmla="*/ 0 w 1022741"/>
                <a:gd name="connsiteY3" fmla="*/ 703057 h 703057"/>
                <a:gd name="connsiteX0" fmla="*/ 0 w 914400"/>
                <a:gd name="connsiteY0" fmla="*/ 711724 h 711724"/>
                <a:gd name="connsiteX1" fmla="*/ 403030 w 914400"/>
                <a:gd name="connsiteY1" fmla="*/ 0 h 711724"/>
                <a:gd name="connsiteX2" fmla="*/ 914400 w 914400"/>
                <a:gd name="connsiteY2" fmla="*/ 703057 h 711724"/>
                <a:gd name="connsiteX3" fmla="*/ 0 w 914400"/>
                <a:gd name="connsiteY3" fmla="*/ 711724 h 711724"/>
                <a:gd name="connsiteX0" fmla="*/ 0 w 806058"/>
                <a:gd name="connsiteY0" fmla="*/ 711724 h 711724"/>
                <a:gd name="connsiteX1" fmla="*/ 403030 w 806058"/>
                <a:gd name="connsiteY1" fmla="*/ 0 h 711724"/>
                <a:gd name="connsiteX2" fmla="*/ 806058 w 806058"/>
                <a:gd name="connsiteY2" fmla="*/ 707390 h 711724"/>
                <a:gd name="connsiteX3" fmla="*/ 0 w 806058"/>
                <a:gd name="connsiteY3" fmla="*/ 711724 h 711724"/>
                <a:gd name="connsiteX0" fmla="*/ 0 w 689050"/>
                <a:gd name="connsiteY0" fmla="*/ 495041 h 707390"/>
                <a:gd name="connsiteX1" fmla="*/ 286022 w 689050"/>
                <a:gd name="connsiteY1" fmla="*/ 0 h 707390"/>
                <a:gd name="connsiteX2" fmla="*/ 689050 w 689050"/>
                <a:gd name="connsiteY2" fmla="*/ 707390 h 707390"/>
                <a:gd name="connsiteX3" fmla="*/ 0 w 689050"/>
                <a:gd name="connsiteY3" fmla="*/ 495041 h 707390"/>
                <a:gd name="connsiteX0" fmla="*/ 0 w 563374"/>
                <a:gd name="connsiteY0" fmla="*/ 495041 h 495041"/>
                <a:gd name="connsiteX1" fmla="*/ 286022 w 563374"/>
                <a:gd name="connsiteY1" fmla="*/ 0 h 495041"/>
                <a:gd name="connsiteX2" fmla="*/ 563374 w 563374"/>
                <a:gd name="connsiteY2" fmla="*/ 495041 h 495041"/>
                <a:gd name="connsiteX3" fmla="*/ 0 w 563374"/>
                <a:gd name="connsiteY3" fmla="*/ 495041 h 495041"/>
                <a:gd name="connsiteX0" fmla="*/ 0 w 563377"/>
                <a:gd name="connsiteY0" fmla="*/ 495041 h 495041"/>
                <a:gd name="connsiteX1" fmla="*/ 286022 w 563377"/>
                <a:gd name="connsiteY1" fmla="*/ 0 h 495041"/>
                <a:gd name="connsiteX2" fmla="*/ 563377 w 563377"/>
                <a:gd name="connsiteY2" fmla="*/ 490708 h 495041"/>
                <a:gd name="connsiteX3" fmla="*/ 0 w 563377"/>
                <a:gd name="connsiteY3" fmla="*/ 495041 h 495041"/>
                <a:gd name="connsiteX0" fmla="*/ 0 w 593712"/>
                <a:gd name="connsiteY0" fmla="*/ 495041 h 495041"/>
                <a:gd name="connsiteX1" fmla="*/ 286022 w 593712"/>
                <a:gd name="connsiteY1" fmla="*/ 0 h 495041"/>
                <a:gd name="connsiteX2" fmla="*/ 593712 w 593712"/>
                <a:gd name="connsiteY2" fmla="*/ 473374 h 495041"/>
                <a:gd name="connsiteX3" fmla="*/ 0 w 593712"/>
                <a:gd name="connsiteY3" fmla="*/ 495041 h 495041"/>
                <a:gd name="connsiteX0" fmla="*/ 0 w 632713"/>
                <a:gd name="connsiteY0" fmla="*/ 490707 h 490707"/>
                <a:gd name="connsiteX1" fmla="*/ 325023 w 632713"/>
                <a:gd name="connsiteY1" fmla="*/ 0 h 490707"/>
                <a:gd name="connsiteX2" fmla="*/ 632713 w 632713"/>
                <a:gd name="connsiteY2" fmla="*/ 473374 h 490707"/>
                <a:gd name="connsiteX3" fmla="*/ 0 w 632713"/>
                <a:gd name="connsiteY3" fmla="*/ 490707 h 49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713" h="490707">
                  <a:moveTo>
                    <a:pt x="0" y="490707"/>
                  </a:moveTo>
                  <a:lnTo>
                    <a:pt x="325023" y="0"/>
                  </a:lnTo>
                  <a:lnTo>
                    <a:pt x="632713" y="473374"/>
                  </a:lnTo>
                  <a:lnTo>
                    <a:pt x="0" y="490707"/>
                  </a:lnTo>
                  <a:close/>
                </a:path>
              </a:pathLst>
            </a:custGeom>
            <a:solidFill>
              <a:srgbClr val="0078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4DAF95C-4839-3B51-AB85-E7E42DB568B3}"/>
                </a:ext>
              </a:extLst>
            </p:cNvPr>
            <p:cNvGrpSpPr/>
            <p:nvPr/>
          </p:nvGrpSpPr>
          <p:grpSpPr>
            <a:xfrm>
              <a:off x="856801" y="3908282"/>
              <a:ext cx="282105" cy="282105"/>
              <a:chOff x="9984259" y="2409568"/>
              <a:chExt cx="815546" cy="815546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26F2CFB-7009-2791-CC8B-A7D32457449D}"/>
                  </a:ext>
                </a:extLst>
              </p:cNvPr>
              <p:cNvSpPr/>
              <p:nvPr/>
            </p:nvSpPr>
            <p:spPr>
              <a:xfrm>
                <a:off x="9984259" y="2409568"/>
                <a:ext cx="815546" cy="815546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0078EE"/>
                </a:solidFill>
              </a:ln>
              <a:effectLst>
                <a:outerShdw blurRad="38100" dir="10800000" sx="105000" sy="105000" algn="tl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 dirty="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93040EA-5632-32F8-C7AB-CDF2AEB01DA5}"/>
                  </a:ext>
                </a:extLst>
              </p:cNvPr>
              <p:cNvSpPr/>
              <p:nvPr/>
            </p:nvSpPr>
            <p:spPr>
              <a:xfrm>
                <a:off x="10082990" y="2508299"/>
                <a:ext cx="618919" cy="618919"/>
              </a:xfrm>
              <a:prstGeom prst="ellipse">
                <a:avLst/>
              </a:prstGeom>
              <a:solidFill>
                <a:srgbClr val="0078E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 dirty="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46A82DA-2E8E-7E70-9E52-EBD1C97127C3}"/>
              </a:ext>
            </a:extLst>
          </p:cNvPr>
          <p:cNvGrpSpPr/>
          <p:nvPr/>
        </p:nvGrpSpPr>
        <p:grpSpPr>
          <a:xfrm>
            <a:off x="812800" y="3531228"/>
            <a:ext cx="351220" cy="282105"/>
            <a:chOff x="856801" y="3908282"/>
            <a:chExt cx="351220" cy="282105"/>
          </a:xfrm>
        </p:grpSpPr>
        <p:sp>
          <p:nvSpPr>
            <p:cNvPr id="43" name="Isosceles Triangle 52">
              <a:extLst>
                <a:ext uri="{FF2B5EF4-FFF2-40B4-BE49-F238E27FC236}">
                  <a16:creationId xmlns:a16="http://schemas.microsoft.com/office/drawing/2014/main" id="{F2EF9ED1-FDA4-4C73-E563-D9DA744EF00B}"/>
                </a:ext>
              </a:extLst>
            </p:cNvPr>
            <p:cNvSpPr/>
            <p:nvPr/>
          </p:nvSpPr>
          <p:spPr>
            <a:xfrm rot="5400000">
              <a:off x="1042537" y="3991623"/>
              <a:ext cx="218861" cy="112106"/>
            </a:xfrm>
            <a:custGeom>
              <a:avLst/>
              <a:gdLst>
                <a:gd name="connsiteX0" fmla="*/ 0 w 1022741"/>
                <a:gd name="connsiteY0" fmla="*/ 703057 h 703057"/>
                <a:gd name="connsiteX1" fmla="*/ 511371 w 1022741"/>
                <a:gd name="connsiteY1" fmla="*/ 0 h 703057"/>
                <a:gd name="connsiteX2" fmla="*/ 1022741 w 1022741"/>
                <a:gd name="connsiteY2" fmla="*/ 703057 h 703057"/>
                <a:gd name="connsiteX3" fmla="*/ 0 w 1022741"/>
                <a:gd name="connsiteY3" fmla="*/ 703057 h 703057"/>
                <a:gd name="connsiteX0" fmla="*/ 0 w 914400"/>
                <a:gd name="connsiteY0" fmla="*/ 711724 h 711724"/>
                <a:gd name="connsiteX1" fmla="*/ 403030 w 914400"/>
                <a:gd name="connsiteY1" fmla="*/ 0 h 711724"/>
                <a:gd name="connsiteX2" fmla="*/ 914400 w 914400"/>
                <a:gd name="connsiteY2" fmla="*/ 703057 h 711724"/>
                <a:gd name="connsiteX3" fmla="*/ 0 w 914400"/>
                <a:gd name="connsiteY3" fmla="*/ 711724 h 711724"/>
                <a:gd name="connsiteX0" fmla="*/ 0 w 806058"/>
                <a:gd name="connsiteY0" fmla="*/ 711724 h 711724"/>
                <a:gd name="connsiteX1" fmla="*/ 403030 w 806058"/>
                <a:gd name="connsiteY1" fmla="*/ 0 h 711724"/>
                <a:gd name="connsiteX2" fmla="*/ 806058 w 806058"/>
                <a:gd name="connsiteY2" fmla="*/ 707390 h 711724"/>
                <a:gd name="connsiteX3" fmla="*/ 0 w 806058"/>
                <a:gd name="connsiteY3" fmla="*/ 711724 h 711724"/>
                <a:gd name="connsiteX0" fmla="*/ 0 w 689050"/>
                <a:gd name="connsiteY0" fmla="*/ 495041 h 707390"/>
                <a:gd name="connsiteX1" fmla="*/ 286022 w 689050"/>
                <a:gd name="connsiteY1" fmla="*/ 0 h 707390"/>
                <a:gd name="connsiteX2" fmla="*/ 689050 w 689050"/>
                <a:gd name="connsiteY2" fmla="*/ 707390 h 707390"/>
                <a:gd name="connsiteX3" fmla="*/ 0 w 689050"/>
                <a:gd name="connsiteY3" fmla="*/ 495041 h 707390"/>
                <a:gd name="connsiteX0" fmla="*/ 0 w 563374"/>
                <a:gd name="connsiteY0" fmla="*/ 495041 h 495041"/>
                <a:gd name="connsiteX1" fmla="*/ 286022 w 563374"/>
                <a:gd name="connsiteY1" fmla="*/ 0 h 495041"/>
                <a:gd name="connsiteX2" fmla="*/ 563374 w 563374"/>
                <a:gd name="connsiteY2" fmla="*/ 495041 h 495041"/>
                <a:gd name="connsiteX3" fmla="*/ 0 w 563374"/>
                <a:gd name="connsiteY3" fmla="*/ 495041 h 495041"/>
                <a:gd name="connsiteX0" fmla="*/ 0 w 563377"/>
                <a:gd name="connsiteY0" fmla="*/ 495041 h 495041"/>
                <a:gd name="connsiteX1" fmla="*/ 286022 w 563377"/>
                <a:gd name="connsiteY1" fmla="*/ 0 h 495041"/>
                <a:gd name="connsiteX2" fmla="*/ 563377 w 563377"/>
                <a:gd name="connsiteY2" fmla="*/ 490708 h 495041"/>
                <a:gd name="connsiteX3" fmla="*/ 0 w 563377"/>
                <a:gd name="connsiteY3" fmla="*/ 495041 h 495041"/>
                <a:gd name="connsiteX0" fmla="*/ 0 w 593712"/>
                <a:gd name="connsiteY0" fmla="*/ 495041 h 495041"/>
                <a:gd name="connsiteX1" fmla="*/ 286022 w 593712"/>
                <a:gd name="connsiteY1" fmla="*/ 0 h 495041"/>
                <a:gd name="connsiteX2" fmla="*/ 593712 w 593712"/>
                <a:gd name="connsiteY2" fmla="*/ 473374 h 495041"/>
                <a:gd name="connsiteX3" fmla="*/ 0 w 593712"/>
                <a:gd name="connsiteY3" fmla="*/ 495041 h 495041"/>
                <a:gd name="connsiteX0" fmla="*/ 0 w 632713"/>
                <a:gd name="connsiteY0" fmla="*/ 490707 h 490707"/>
                <a:gd name="connsiteX1" fmla="*/ 325023 w 632713"/>
                <a:gd name="connsiteY1" fmla="*/ 0 h 490707"/>
                <a:gd name="connsiteX2" fmla="*/ 632713 w 632713"/>
                <a:gd name="connsiteY2" fmla="*/ 473374 h 490707"/>
                <a:gd name="connsiteX3" fmla="*/ 0 w 632713"/>
                <a:gd name="connsiteY3" fmla="*/ 490707 h 49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713" h="490707">
                  <a:moveTo>
                    <a:pt x="0" y="490707"/>
                  </a:moveTo>
                  <a:lnTo>
                    <a:pt x="325023" y="0"/>
                  </a:lnTo>
                  <a:lnTo>
                    <a:pt x="632713" y="473374"/>
                  </a:lnTo>
                  <a:lnTo>
                    <a:pt x="0" y="490707"/>
                  </a:lnTo>
                  <a:close/>
                </a:path>
              </a:pathLst>
            </a:custGeom>
            <a:solidFill>
              <a:srgbClr val="0078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5F0E495-B8ED-EB1B-5211-93953E753D14}"/>
                </a:ext>
              </a:extLst>
            </p:cNvPr>
            <p:cNvGrpSpPr/>
            <p:nvPr/>
          </p:nvGrpSpPr>
          <p:grpSpPr>
            <a:xfrm>
              <a:off x="856801" y="3908282"/>
              <a:ext cx="282105" cy="282105"/>
              <a:chOff x="9984259" y="2409568"/>
              <a:chExt cx="815546" cy="815546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D604933C-B1D1-5CFF-6EF0-090FD7AA07A9}"/>
                  </a:ext>
                </a:extLst>
              </p:cNvPr>
              <p:cNvSpPr/>
              <p:nvPr/>
            </p:nvSpPr>
            <p:spPr>
              <a:xfrm>
                <a:off x="9984259" y="2409568"/>
                <a:ext cx="815546" cy="815546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0078EE"/>
                </a:solidFill>
              </a:ln>
              <a:effectLst>
                <a:outerShdw blurRad="38100" dir="10800000" sx="105000" sy="105000" algn="tl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 dirty="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B24BAF9-0D82-92FE-BEBA-C9C4B2C72ED1}"/>
                  </a:ext>
                </a:extLst>
              </p:cNvPr>
              <p:cNvSpPr/>
              <p:nvPr/>
            </p:nvSpPr>
            <p:spPr>
              <a:xfrm>
                <a:off x="10082990" y="2508299"/>
                <a:ext cx="618919" cy="618919"/>
              </a:xfrm>
              <a:prstGeom prst="ellipse">
                <a:avLst/>
              </a:prstGeom>
              <a:solidFill>
                <a:srgbClr val="0078E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 dirty="0"/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376ED0E-6569-8CD9-7A5F-FD2CCA81826D}"/>
              </a:ext>
            </a:extLst>
          </p:cNvPr>
          <p:cNvGrpSpPr/>
          <p:nvPr/>
        </p:nvGrpSpPr>
        <p:grpSpPr>
          <a:xfrm>
            <a:off x="812800" y="2181586"/>
            <a:ext cx="351220" cy="282105"/>
            <a:chOff x="856801" y="3908282"/>
            <a:chExt cx="351220" cy="282105"/>
          </a:xfrm>
        </p:grpSpPr>
        <p:sp>
          <p:nvSpPr>
            <p:cNvPr id="48" name="Isosceles Triangle 52">
              <a:extLst>
                <a:ext uri="{FF2B5EF4-FFF2-40B4-BE49-F238E27FC236}">
                  <a16:creationId xmlns:a16="http://schemas.microsoft.com/office/drawing/2014/main" id="{48558908-A3BC-F11C-8AAF-DFACA9326A44}"/>
                </a:ext>
              </a:extLst>
            </p:cNvPr>
            <p:cNvSpPr/>
            <p:nvPr/>
          </p:nvSpPr>
          <p:spPr>
            <a:xfrm rot="5400000">
              <a:off x="1042537" y="3991623"/>
              <a:ext cx="218861" cy="112106"/>
            </a:xfrm>
            <a:custGeom>
              <a:avLst/>
              <a:gdLst>
                <a:gd name="connsiteX0" fmla="*/ 0 w 1022741"/>
                <a:gd name="connsiteY0" fmla="*/ 703057 h 703057"/>
                <a:gd name="connsiteX1" fmla="*/ 511371 w 1022741"/>
                <a:gd name="connsiteY1" fmla="*/ 0 h 703057"/>
                <a:gd name="connsiteX2" fmla="*/ 1022741 w 1022741"/>
                <a:gd name="connsiteY2" fmla="*/ 703057 h 703057"/>
                <a:gd name="connsiteX3" fmla="*/ 0 w 1022741"/>
                <a:gd name="connsiteY3" fmla="*/ 703057 h 703057"/>
                <a:gd name="connsiteX0" fmla="*/ 0 w 914400"/>
                <a:gd name="connsiteY0" fmla="*/ 711724 h 711724"/>
                <a:gd name="connsiteX1" fmla="*/ 403030 w 914400"/>
                <a:gd name="connsiteY1" fmla="*/ 0 h 711724"/>
                <a:gd name="connsiteX2" fmla="*/ 914400 w 914400"/>
                <a:gd name="connsiteY2" fmla="*/ 703057 h 711724"/>
                <a:gd name="connsiteX3" fmla="*/ 0 w 914400"/>
                <a:gd name="connsiteY3" fmla="*/ 711724 h 711724"/>
                <a:gd name="connsiteX0" fmla="*/ 0 w 806058"/>
                <a:gd name="connsiteY0" fmla="*/ 711724 h 711724"/>
                <a:gd name="connsiteX1" fmla="*/ 403030 w 806058"/>
                <a:gd name="connsiteY1" fmla="*/ 0 h 711724"/>
                <a:gd name="connsiteX2" fmla="*/ 806058 w 806058"/>
                <a:gd name="connsiteY2" fmla="*/ 707390 h 711724"/>
                <a:gd name="connsiteX3" fmla="*/ 0 w 806058"/>
                <a:gd name="connsiteY3" fmla="*/ 711724 h 711724"/>
                <a:gd name="connsiteX0" fmla="*/ 0 w 689050"/>
                <a:gd name="connsiteY0" fmla="*/ 495041 h 707390"/>
                <a:gd name="connsiteX1" fmla="*/ 286022 w 689050"/>
                <a:gd name="connsiteY1" fmla="*/ 0 h 707390"/>
                <a:gd name="connsiteX2" fmla="*/ 689050 w 689050"/>
                <a:gd name="connsiteY2" fmla="*/ 707390 h 707390"/>
                <a:gd name="connsiteX3" fmla="*/ 0 w 689050"/>
                <a:gd name="connsiteY3" fmla="*/ 495041 h 707390"/>
                <a:gd name="connsiteX0" fmla="*/ 0 w 563374"/>
                <a:gd name="connsiteY0" fmla="*/ 495041 h 495041"/>
                <a:gd name="connsiteX1" fmla="*/ 286022 w 563374"/>
                <a:gd name="connsiteY1" fmla="*/ 0 h 495041"/>
                <a:gd name="connsiteX2" fmla="*/ 563374 w 563374"/>
                <a:gd name="connsiteY2" fmla="*/ 495041 h 495041"/>
                <a:gd name="connsiteX3" fmla="*/ 0 w 563374"/>
                <a:gd name="connsiteY3" fmla="*/ 495041 h 495041"/>
                <a:gd name="connsiteX0" fmla="*/ 0 w 563377"/>
                <a:gd name="connsiteY0" fmla="*/ 495041 h 495041"/>
                <a:gd name="connsiteX1" fmla="*/ 286022 w 563377"/>
                <a:gd name="connsiteY1" fmla="*/ 0 h 495041"/>
                <a:gd name="connsiteX2" fmla="*/ 563377 w 563377"/>
                <a:gd name="connsiteY2" fmla="*/ 490708 h 495041"/>
                <a:gd name="connsiteX3" fmla="*/ 0 w 563377"/>
                <a:gd name="connsiteY3" fmla="*/ 495041 h 495041"/>
                <a:gd name="connsiteX0" fmla="*/ 0 w 593712"/>
                <a:gd name="connsiteY0" fmla="*/ 495041 h 495041"/>
                <a:gd name="connsiteX1" fmla="*/ 286022 w 593712"/>
                <a:gd name="connsiteY1" fmla="*/ 0 h 495041"/>
                <a:gd name="connsiteX2" fmla="*/ 593712 w 593712"/>
                <a:gd name="connsiteY2" fmla="*/ 473374 h 495041"/>
                <a:gd name="connsiteX3" fmla="*/ 0 w 593712"/>
                <a:gd name="connsiteY3" fmla="*/ 495041 h 495041"/>
                <a:gd name="connsiteX0" fmla="*/ 0 w 632713"/>
                <a:gd name="connsiteY0" fmla="*/ 490707 h 490707"/>
                <a:gd name="connsiteX1" fmla="*/ 325023 w 632713"/>
                <a:gd name="connsiteY1" fmla="*/ 0 h 490707"/>
                <a:gd name="connsiteX2" fmla="*/ 632713 w 632713"/>
                <a:gd name="connsiteY2" fmla="*/ 473374 h 490707"/>
                <a:gd name="connsiteX3" fmla="*/ 0 w 632713"/>
                <a:gd name="connsiteY3" fmla="*/ 490707 h 49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713" h="490707">
                  <a:moveTo>
                    <a:pt x="0" y="490707"/>
                  </a:moveTo>
                  <a:lnTo>
                    <a:pt x="325023" y="0"/>
                  </a:lnTo>
                  <a:lnTo>
                    <a:pt x="632713" y="473374"/>
                  </a:lnTo>
                  <a:lnTo>
                    <a:pt x="0" y="490707"/>
                  </a:lnTo>
                  <a:close/>
                </a:path>
              </a:pathLst>
            </a:custGeom>
            <a:solidFill>
              <a:srgbClr val="0078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138DF06-0462-F71A-D391-775B3986C014}"/>
                </a:ext>
              </a:extLst>
            </p:cNvPr>
            <p:cNvGrpSpPr/>
            <p:nvPr/>
          </p:nvGrpSpPr>
          <p:grpSpPr>
            <a:xfrm>
              <a:off x="856801" y="3908282"/>
              <a:ext cx="282105" cy="282105"/>
              <a:chOff x="9984259" y="2409568"/>
              <a:chExt cx="815546" cy="815546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67C3646-86C2-0865-075F-AC987CBF4ACB}"/>
                  </a:ext>
                </a:extLst>
              </p:cNvPr>
              <p:cNvSpPr/>
              <p:nvPr/>
            </p:nvSpPr>
            <p:spPr>
              <a:xfrm>
                <a:off x="9984259" y="2409568"/>
                <a:ext cx="815546" cy="815546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0078EE"/>
                </a:solidFill>
              </a:ln>
              <a:effectLst>
                <a:outerShdw blurRad="38100" dir="10800000" sx="105000" sy="105000" algn="tl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3082FB9-4847-DF81-71AC-1C5CB32FE16B}"/>
                  </a:ext>
                </a:extLst>
              </p:cNvPr>
              <p:cNvSpPr/>
              <p:nvPr/>
            </p:nvSpPr>
            <p:spPr>
              <a:xfrm>
                <a:off x="10082990" y="2508299"/>
                <a:ext cx="618919" cy="618919"/>
              </a:xfrm>
              <a:prstGeom prst="ellipse">
                <a:avLst/>
              </a:prstGeom>
              <a:solidFill>
                <a:srgbClr val="0078E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 dirty="0"/>
              </a:p>
            </p:txBody>
          </p:sp>
        </p:grp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D34441-36D2-391B-0E13-90B19E53D1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9DD4805-0D63-A223-4227-CF433E46C2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0" i="0" u="none" strike="noStrike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James Gosling </a:t>
            </a:r>
            <a:r>
              <a:rPr lang="en-US" sz="20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​</a:t>
            </a:r>
            <a:endParaRPr lang="en-IN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59D8579-D52B-AD48-6B33-A8627A9545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000" b="0" i="0" u="none" strike="noStrike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None of the above</a:t>
            </a:r>
            <a:r>
              <a:rPr lang="en-US" sz="2000" b="0" i="0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​</a:t>
            </a:r>
            <a:endParaRPr lang="en-IN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9422DBB-4376-8DB0-014F-D66ADEED9A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b="0" i="0" u="none" strike="noStrike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Dennis MacAlistair Ritchie</a:t>
            </a:r>
            <a:r>
              <a:rPr lang="en-US" sz="2000" b="0" i="0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​</a:t>
            </a:r>
            <a:endParaRPr lang="en-IN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62C448A-99EF-A6F9-CE60-3CA447E77B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000" b="0" i="0" u="none" strike="noStrike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Guido van Rossum </a:t>
            </a:r>
            <a:r>
              <a:rPr lang="en-US" sz="20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​</a:t>
            </a:r>
            <a:endParaRPr lang="en-IN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6A8B562-4A78-6214-2906-8EA1EE35AB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200" b="1" i="0" u="none" strike="noStrike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Python was invented by _______.</a:t>
            </a:r>
            <a:r>
              <a:rPr lang="en-US" sz="2200" b="0" i="0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​</a:t>
            </a:r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"/>
          <p:cNvSpPr txBox="1">
            <a:spLocks noGrp="1"/>
          </p:cNvSpPr>
          <p:nvPr>
            <p:ph type="body" idx="10"/>
          </p:nvPr>
        </p:nvSpPr>
        <p:spPr>
          <a:xfrm>
            <a:off x="743033" y="2066010"/>
            <a:ext cx="10807533" cy="4212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ABC Inc. is exploring artificial intelligence projects. The organization is struggling to choose the right programming language for its projects, prioritizing functionality, scalability, efficiency, and developer experience. 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lang="en-US" dirty="0">
              <a:solidFill>
                <a:srgbClr val="404040"/>
              </a:solidFill>
              <a:latin typeface="Open Sans" panose="020B0606030504020204" pitchFamily="3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lang="en-US" dirty="0">
              <a:solidFill>
                <a:srgbClr val="404040"/>
              </a:solidFill>
              <a:effectLst/>
              <a:latin typeface="Open Sans" panose="020B0606030504020204" pitchFamily="3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After evaluating various options, Python emerged as the ideal choice for all prospective projects because it is simple, secure, scalable, and rich in built-in libraries.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3CBA934-5BB1-9C07-44DD-B8F71254C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0" u="none" strike="noStrike" cap="none" dirty="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Business Scenario</a:t>
            </a:r>
            <a:endParaRPr lang="en-IN" dirty="0"/>
          </a:p>
        </p:txBody>
      </p:sp>
      <p:sp>
        <p:nvSpPr>
          <p:cNvPr id="11" name="Brandline_LVC">
            <a:extLst>
              <a:ext uri="{FF2B5EF4-FFF2-40B4-BE49-F238E27FC236}">
                <a16:creationId xmlns:a16="http://schemas.microsoft.com/office/drawing/2014/main" id="{29CFE96C-7A41-E8EC-1679-D505F5CFE231}"/>
              </a:ext>
            </a:extLst>
          </p:cNvPr>
          <p:cNvSpPr/>
          <p:nvPr/>
        </p:nvSpPr>
        <p:spPr>
          <a:xfrm>
            <a:off x="6146800" y="816324"/>
            <a:ext cx="3962876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07878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F10278F-249F-A995-F99A-8C3458A7C48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sz="2000" b="1" i="0" u="none" strike="noStrike" dirty="0">
                <a:solidFill>
                  <a:srgbClr val="024F93"/>
                </a:solidFill>
                <a:effectLst/>
                <a:latin typeface="Open Sans" panose="020B0606030504020204" pitchFamily="34" charset="0"/>
              </a:rPr>
              <a:t>A</a:t>
            </a:r>
            <a:r>
              <a:rPr lang="en-US" sz="2000" b="0" i="0" dirty="0">
                <a:solidFill>
                  <a:srgbClr val="024F93"/>
                </a:solidFill>
                <a:effectLst/>
                <a:latin typeface="Open Sans" panose="020B0606030504020204" pitchFamily="34" charset="0"/>
              </a:rPr>
              <a:t>​</a:t>
            </a:r>
            <a:endParaRPr lang="en-I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48D4BC5-5562-9B5F-5465-91D6E06990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000" b="1" i="0" u="none" strike="noStrike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Python was invented by Guido van Rossum (CWI, Amsterdam.)</a:t>
            </a:r>
            <a:r>
              <a:rPr lang="en-US" sz="2000" b="0" i="0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​</a:t>
            </a:r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42A3CDB-1D76-2566-7569-ADC05905098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9930F84-B7E3-C689-A6E0-EA4029633C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200" b="1" i="0" u="none" strike="noStrike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Python was invented by _______. </a:t>
            </a:r>
            <a:r>
              <a:rPr lang="en-US" sz="2200" b="0" i="0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​</a:t>
            </a:r>
            <a:endParaRPr lang="en-IN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A45E0F7-F8AF-A983-5E3B-CB84ABE168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000" b="0" i="0" u="none" strike="noStrike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Guido </a:t>
            </a:r>
            <a:r>
              <a:rPr lang="en-US" dirty="0">
                <a:solidFill>
                  <a:srgbClr val="404040"/>
                </a:solidFill>
              </a:rPr>
              <a:t>van</a:t>
            </a:r>
            <a:r>
              <a:rPr lang="en-US" sz="2000" b="0" i="0" u="none" strike="noStrike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 Rossum </a:t>
            </a:r>
            <a:r>
              <a:rPr lang="en-US" sz="20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​</a:t>
            </a:r>
            <a:endParaRPr lang="en-I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9BD5B3-F39E-CEEA-226E-63D485F8F0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b="0" i="0" u="none" strike="noStrike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Dennis MacAlistair Ritchie</a:t>
            </a:r>
            <a:r>
              <a:rPr lang="en-US" sz="2000" b="0" i="0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​</a:t>
            </a:r>
            <a:endParaRPr lang="en-IN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29B251A-7B30-C2AC-B54F-752EF5CEFD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0" i="0" u="none" strike="noStrike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James Gosling </a:t>
            </a:r>
            <a:r>
              <a:rPr lang="en-US" sz="2000" b="0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​</a:t>
            </a:r>
            <a:endParaRPr lang="en-IN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510A230B-9F67-3D9F-F60D-503D75D1D5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000" b="0" i="0" u="none" strike="noStrike" dirty="0">
                <a:solidFill>
                  <a:srgbClr val="595959"/>
                </a:solidFill>
                <a:effectLst/>
                <a:latin typeface="Open Sans" panose="020B0606030504020204" pitchFamily="34" charset="0"/>
              </a:rPr>
              <a:t>None of the above</a:t>
            </a:r>
            <a:r>
              <a:rPr lang="en-US" sz="2000" b="0" i="0" dirty="0">
                <a:solidFill>
                  <a:srgbClr val="595959"/>
                </a:solidFill>
                <a:effectLst/>
                <a:latin typeface="Open Sans" panose="020B0606030504020204" pitchFamily="34" charset="0"/>
              </a:rPr>
              <a:t>​</a:t>
            </a:r>
            <a:endParaRPr lang="en-IN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54D3D-6AEA-46B2-B2B9-9D5B778F17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AEA08-8C07-E149-BFC9-E036D85316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200" b="1" i="0" u="none" strike="noStrike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The advantages of Python are:</a:t>
            </a:r>
            <a:r>
              <a:rPr lang="en-US" sz="2200" b="0" i="0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​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8E0D13F-2031-B824-9D8B-48D458445A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000" b="0" i="0" u="none" strike="noStrike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Flexible</a:t>
            </a:r>
            <a:r>
              <a:rPr lang="en-US" sz="2000" b="0" i="0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​</a:t>
            </a:r>
            <a:endParaRPr lang="en-I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5BB7B40-06B0-3B58-8ECB-A63D1CC316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b="0" i="0" u="none" strike="noStrike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Easy to use</a:t>
            </a:r>
            <a:r>
              <a:rPr lang="en-US" sz="2000" b="0" i="0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​</a:t>
            </a:r>
            <a:endParaRPr lang="en-I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14263D5-B6A4-F8A5-55E3-C6BF1A2D6D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0" i="0" u="none" strike="noStrike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Readability</a:t>
            </a:r>
            <a:r>
              <a:rPr lang="en-US" sz="2000" b="0" i="0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​</a:t>
            </a:r>
            <a:endParaRPr lang="en-IN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0404AED-3D85-56FA-C780-613BB0AB5E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000" b="0" i="0" u="none" strike="noStrike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All of the above</a:t>
            </a:r>
            <a:r>
              <a:rPr lang="en-US" sz="2000" b="0" i="0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​</a:t>
            </a:r>
            <a:endParaRPr lang="en-IN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5A151-5800-484D-09B0-1EF3D7F34A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sz="2000" b="1" i="0" dirty="0">
                <a:solidFill>
                  <a:srgbClr val="024F93"/>
                </a:solidFill>
                <a:effectLst/>
                <a:latin typeface="Open Sans" panose="020B0606030504020204" pitchFamily="34" charset="0"/>
              </a:rPr>
              <a:t>D </a:t>
            </a:r>
            <a:endParaRPr lang="en-IN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7D9EA3-614A-07B6-A07E-DD0AE9DE16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000" b="1" i="0" u="none" strike="noStrike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Python aids in cross-platform compatibility, uses a minimal amount of code to complete tasks, and places a strong emphasis on readable code.</a:t>
            </a:r>
            <a:r>
              <a:rPr lang="en-US" sz="2000" b="0" i="0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​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80F0CD-273B-6856-B0D0-6830916139F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451513-3C86-D509-DDA3-786FDF8EDE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92099" y="590549"/>
            <a:ext cx="12408327" cy="1434832"/>
          </a:xfrm>
        </p:spPr>
        <p:txBody>
          <a:bodyPr/>
          <a:lstStyle/>
          <a:p>
            <a:r>
              <a:rPr lang="en-US" sz="2200" b="1" i="0" u="none" strike="noStrike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 The advantages of Python are:</a:t>
            </a:r>
            <a:r>
              <a:rPr lang="en-US" sz="2200" b="0" i="0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​</a:t>
            </a:r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1AA7F69-B684-6AAC-4289-A03B6F3620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000" b="0" i="0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Flexible</a:t>
            </a:r>
            <a:endParaRPr lang="en-I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A17AC6-0BA0-D3A3-B9A0-98C0A63C9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b="0" i="0" u="none" strike="noStrike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Easy to use</a:t>
            </a:r>
            <a:r>
              <a:rPr lang="en-US" sz="2000" b="0" i="0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​</a:t>
            </a:r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DB6556A-3763-D0C5-1D02-1EB8111FC8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0" i="0" u="none" strike="noStrike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Readability</a:t>
            </a:r>
            <a:r>
              <a:rPr lang="en-US" sz="2000" b="0" i="0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​</a:t>
            </a:r>
            <a:endParaRPr lang="en-IN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959D323-6F58-BD8E-8C09-097C0704E6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000" b="0" i="0" u="none" strike="noStrike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All of the above</a:t>
            </a:r>
            <a:r>
              <a:rPr lang="en-US" sz="2000" b="0" i="0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​</a:t>
            </a:r>
            <a:endParaRPr lang="en-IN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B159DC-C105-31F8-FB12-9D0A305461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000" b="0" i="0" u="none" strike="noStrike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.pytxt</a:t>
            </a:r>
            <a:r>
              <a:rPr lang="en-US" sz="2000" b="0" i="0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​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FC43E-C0AB-38AD-F174-046B4CE189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b="0" i="0" u="none" strike="noStrike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.python</a:t>
            </a:r>
            <a:r>
              <a:rPr lang="en-US" sz="2000" b="0" i="0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​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268C5B-B9DC-11EA-BD2C-781866E14B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0" i="0" u="none" strike="noStrike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.py</a:t>
            </a:r>
            <a:r>
              <a:rPr lang="en-US" sz="2000" b="0" i="0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​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C626C2-63EC-0062-B394-A68189E33E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000" b="0" i="0" u="none" strike="noStrike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All of the above</a:t>
            </a:r>
            <a:r>
              <a:rPr lang="en-US" sz="2000" b="0" i="0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​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4823ED-CCE8-FF20-7EBA-DE8CB24AF6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C4F0528-9C50-6E4D-9AEA-44C2E42268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200" b="1" i="0" u="none" strike="noStrike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Python code can be written in any text editor and saved using the _____ extension in the system.</a:t>
            </a:r>
            <a:r>
              <a:rPr lang="en-US" sz="2200" b="0" i="0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​</a:t>
            </a:r>
            <a:endParaRPr lang="en-IN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B50B1A-287D-95E8-B3A0-00E5AD3FAC1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BBE8E3-E41C-F4C7-4D34-A06EC50671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000" b="1" i="0" u="none" strike="noStrike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Python code can be written in any text editor and saved using the </a:t>
            </a:r>
            <a:r>
              <a:rPr lang="en-US" sz="2000" b="1" i="1" u="none" strike="noStrike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.py </a:t>
            </a:r>
            <a:r>
              <a:rPr lang="en-US" sz="2000" b="1" i="0" u="none" strike="noStrike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extension in the system.</a:t>
            </a:r>
            <a:r>
              <a:rPr lang="en-US" sz="2000" b="0" i="0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​</a:t>
            </a:r>
            <a:endParaRPr lang="en-IN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E1301C-B0F3-F2A4-29EC-C5548F007A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000" b="0" i="0" u="none" strike="noStrike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All of the above</a:t>
            </a:r>
            <a:r>
              <a:rPr lang="en-US" sz="2000" b="0" i="0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​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8D50C7-76F4-1815-2ED8-7951AB59A78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ACED9DE-8863-1D69-2DDE-1BF18FF35F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66241" y="578192"/>
            <a:ext cx="12408327" cy="1434832"/>
          </a:xfrm>
        </p:spPr>
        <p:txBody>
          <a:bodyPr/>
          <a:lstStyle/>
          <a:p>
            <a:r>
              <a:rPr lang="en-US" sz="2200" b="1" i="0" u="none" strike="noStrike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Python code can be written in any text editor and saved using the _____ extension in the system.</a:t>
            </a:r>
            <a:r>
              <a:rPr lang="en-US" sz="2200" b="0" i="0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​</a:t>
            </a:r>
            <a:endParaRPr lang="en-I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94F8449-40B3-028C-7027-B243AB1BD9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000" b="0" i="0" u="none" strike="noStrike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.pytxt</a:t>
            </a:r>
            <a:r>
              <a:rPr lang="en-US" sz="2000" b="0" i="0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​</a:t>
            </a:r>
            <a:endParaRPr lang="en-I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AD7A00C-D20F-464B-01E2-B12535ED06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b="0" i="0" u="none" strike="noStrike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.python</a:t>
            </a:r>
            <a:r>
              <a:rPr lang="en-US" sz="2000" b="0" i="0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​</a:t>
            </a:r>
            <a:endParaRPr lang="en-IN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B76DA9F-49E0-C0F1-BD45-20607E22AC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0" i="0" u="none" strike="noStrike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.py</a:t>
            </a:r>
            <a:r>
              <a:rPr lang="en-US" sz="2000" b="0" i="0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​</a:t>
            </a:r>
            <a:endParaRPr lang="en-IN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79"/>
          <p:cNvSpPr txBox="1">
            <a:spLocks noGrp="1"/>
          </p:cNvSpPr>
          <p:nvPr>
            <p:ph type="body" idx="10"/>
          </p:nvPr>
        </p:nvSpPr>
        <p:spPr>
          <a:xfrm>
            <a:off x="0" y="4114800"/>
            <a:ext cx="16256001" cy="9144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297532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"/>
          <p:cNvSpPr txBox="1">
            <a:spLocks noGrp="1"/>
          </p:cNvSpPr>
          <p:nvPr>
            <p:ph type="body" idx="10"/>
          </p:nvPr>
        </p:nvSpPr>
        <p:spPr>
          <a:xfrm>
            <a:off x="0" y="4114800"/>
            <a:ext cx="16256001" cy="9144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Introduction to Python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3"/>
          <p:cNvSpPr txBox="1"/>
          <p:nvPr/>
        </p:nvSpPr>
        <p:spPr>
          <a:xfrm>
            <a:off x="-10160" y="148853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Python: History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43"/>
          <p:cNvSpPr/>
          <p:nvPr/>
        </p:nvSpPr>
        <p:spPr>
          <a:xfrm>
            <a:off x="1270483" y="1449066"/>
            <a:ext cx="13716000" cy="960306"/>
          </a:xfrm>
          <a:prstGeom prst="roundRect">
            <a:avLst>
              <a:gd name="adj" fmla="val 11839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Python is a widely used programming language conceived in the late 1980s.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0" name="Google Shape;220;p43"/>
          <p:cNvGrpSpPr/>
          <p:nvPr/>
        </p:nvGrpSpPr>
        <p:grpSpPr>
          <a:xfrm>
            <a:off x="1973943" y="2989943"/>
            <a:ext cx="12729027" cy="1679817"/>
            <a:chOff x="1874770" y="3352777"/>
            <a:chExt cx="12900773" cy="1474590"/>
          </a:xfrm>
        </p:grpSpPr>
        <p:sp>
          <p:nvSpPr>
            <p:cNvPr id="221" name="Google Shape;221;p43"/>
            <p:cNvSpPr/>
            <p:nvPr/>
          </p:nvSpPr>
          <p:spPr>
            <a:xfrm>
              <a:off x="1874770" y="3352777"/>
              <a:ext cx="3691608" cy="1474590"/>
            </a:xfrm>
            <a:custGeom>
              <a:avLst/>
              <a:gdLst/>
              <a:ahLst/>
              <a:cxnLst/>
              <a:rect l="l" t="t" r="r" b="b"/>
              <a:pathLst>
                <a:path w="7144" h="3558" extrusionOk="0">
                  <a:moveTo>
                    <a:pt x="5639" y="0"/>
                  </a:moveTo>
                  <a:lnTo>
                    <a:pt x="0" y="0"/>
                  </a:lnTo>
                  <a:lnTo>
                    <a:pt x="1475" y="1792"/>
                  </a:lnTo>
                  <a:lnTo>
                    <a:pt x="0" y="3557"/>
                  </a:lnTo>
                  <a:lnTo>
                    <a:pt x="5669" y="3557"/>
                  </a:lnTo>
                  <a:lnTo>
                    <a:pt x="7143" y="1792"/>
                  </a:lnTo>
                  <a:lnTo>
                    <a:pt x="5639" y="0"/>
                  </a:lnTo>
                </a:path>
              </a:pathLst>
            </a:custGeom>
            <a:solidFill>
              <a:srgbClr val="BBD6EE"/>
            </a:solidFill>
            <a:ln>
              <a:noFill/>
            </a:ln>
          </p:spPr>
          <p:txBody>
            <a:bodyPr spcFirstLastPara="1" wrap="square" lIns="162500" tIns="81250" rIns="162500" bIns="81250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 dirty="0">
                <a:solidFill>
                  <a:srgbClr val="3F3F3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222" name="Google Shape;222;p43"/>
            <p:cNvSpPr/>
            <p:nvPr/>
          </p:nvSpPr>
          <p:spPr>
            <a:xfrm>
              <a:off x="4944453" y="3352777"/>
              <a:ext cx="3691608" cy="1474590"/>
            </a:xfrm>
            <a:custGeom>
              <a:avLst/>
              <a:gdLst/>
              <a:ahLst/>
              <a:cxnLst/>
              <a:rect l="l" t="t" r="r" b="b"/>
              <a:pathLst>
                <a:path w="7144" h="3558" extrusionOk="0">
                  <a:moveTo>
                    <a:pt x="5668" y="0"/>
                  </a:moveTo>
                  <a:lnTo>
                    <a:pt x="0" y="0"/>
                  </a:lnTo>
                  <a:lnTo>
                    <a:pt x="1475" y="1792"/>
                  </a:lnTo>
                  <a:lnTo>
                    <a:pt x="0" y="3557"/>
                  </a:lnTo>
                  <a:lnTo>
                    <a:pt x="5668" y="3557"/>
                  </a:lnTo>
                  <a:lnTo>
                    <a:pt x="7143" y="1792"/>
                  </a:lnTo>
                  <a:lnTo>
                    <a:pt x="5668" y="0"/>
                  </a:lnTo>
                </a:path>
              </a:pathLst>
            </a:custGeom>
            <a:solidFill>
              <a:srgbClr val="F7CAAC"/>
            </a:solidFill>
            <a:ln>
              <a:noFill/>
            </a:ln>
          </p:spPr>
          <p:txBody>
            <a:bodyPr spcFirstLastPara="1" wrap="square" lIns="162500" tIns="81250" rIns="162500" bIns="81250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 dirty="0">
                <a:solidFill>
                  <a:srgbClr val="3F3F3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223" name="Google Shape;223;p43"/>
            <p:cNvSpPr/>
            <p:nvPr/>
          </p:nvSpPr>
          <p:spPr>
            <a:xfrm>
              <a:off x="8012017" y="3352777"/>
              <a:ext cx="3691608" cy="1474590"/>
            </a:xfrm>
            <a:custGeom>
              <a:avLst/>
              <a:gdLst/>
              <a:ahLst/>
              <a:cxnLst/>
              <a:rect l="l" t="t" r="r" b="b"/>
              <a:pathLst>
                <a:path w="7144" h="3558" extrusionOk="0">
                  <a:moveTo>
                    <a:pt x="5639" y="0"/>
                  </a:moveTo>
                  <a:lnTo>
                    <a:pt x="0" y="0"/>
                  </a:lnTo>
                  <a:lnTo>
                    <a:pt x="1475" y="1792"/>
                  </a:lnTo>
                  <a:lnTo>
                    <a:pt x="0" y="3557"/>
                  </a:lnTo>
                  <a:lnTo>
                    <a:pt x="5669" y="3557"/>
                  </a:lnTo>
                  <a:lnTo>
                    <a:pt x="7143" y="1792"/>
                  </a:lnTo>
                  <a:lnTo>
                    <a:pt x="5639" y="0"/>
                  </a:lnTo>
                </a:path>
              </a:pathLst>
            </a:custGeom>
            <a:solidFill>
              <a:srgbClr val="AEABAB"/>
            </a:solidFill>
            <a:ln>
              <a:noFill/>
            </a:ln>
          </p:spPr>
          <p:txBody>
            <a:bodyPr spcFirstLastPara="1" wrap="square" lIns="162500" tIns="81250" rIns="162500" bIns="81250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 dirty="0">
                <a:solidFill>
                  <a:srgbClr val="3F3F3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224" name="Google Shape;224;p43"/>
            <p:cNvSpPr/>
            <p:nvPr/>
          </p:nvSpPr>
          <p:spPr>
            <a:xfrm>
              <a:off x="11083935" y="3352777"/>
              <a:ext cx="3691608" cy="1474590"/>
            </a:xfrm>
            <a:custGeom>
              <a:avLst/>
              <a:gdLst/>
              <a:ahLst/>
              <a:cxnLst/>
              <a:rect l="l" t="t" r="r" b="b"/>
              <a:pathLst>
                <a:path w="7144" h="3558" extrusionOk="0">
                  <a:moveTo>
                    <a:pt x="5668" y="0"/>
                  </a:moveTo>
                  <a:lnTo>
                    <a:pt x="0" y="0"/>
                  </a:lnTo>
                  <a:lnTo>
                    <a:pt x="1475" y="1792"/>
                  </a:lnTo>
                  <a:lnTo>
                    <a:pt x="0" y="3557"/>
                  </a:lnTo>
                  <a:lnTo>
                    <a:pt x="5668" y="3557"/>
                  </a:lnTo>
                  <a:lnTo>
                    <a:pt x="7143" y="1792"/>
                  </a:lnTo>
                  <a:lnTo>
                    <a:pt x="5668" y="0"/>
                  </a:lnTo>
                </a:path>
              </a:pathLst>
            </a:custGeom>
            <a:solidFill>
              <a:srgbClr val="FEE599"/>
            </a:solidFill>
            <a:ln>
              <a:noFill/>
            </a:ln>
          </p:spPr>
          <p:txBody>
            <a:bodyPr spcFirstLastPara="1" wrap="square" lIns="162500" tIns="81250" rIns="162500" bIns="81250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 dirty="0">
                <a:solidFill>
                  <a:srgbClr val="3F3F3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</p:grpSp>
      <p:sp>
        <p:nvSpPr>
          <p:cNvPr id="225" name="Google Shape;225;p43"/>
          <p:cNvSpPr txBox="1"/>
          <p:nvPr/>
        </p:nvSpPr>
        <p:spPr>
          <a:xfrm>
            <a:off x="1736617" y="5168314"/>
            <a:ext cx="3640464" cy="129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Python was invented by Guido van Rossum (CWI, Amsterdam).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5303862" y="5185993"/>
            <a:ext cx="3322534" cy="168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It is named after the BBC comedy series </a:t>
            </a:r>
            <a:r>
              <a:rPr lang="en-US" sz="2200" b="1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Monty Python's Flying Circus</a:t>
            </a: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43"/>
          <p:cNvSpPr txBox="1"/>
          <p:nvPr/>
        </p:nvSpPr>
        <p:spPr>
          <a:xfrm>
            <a:off x="8607016" y="5171846"/>
            <a:ext cx="2919596" cy="168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It is now </a:t>
            </a:r>
            <a:r>
              <a:rPr lang="en-US" sz="2200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maintained</a:t>
            </a: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 by the Python Software Foundation (PSF).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43"/>
          <p:cNvSpPr txBox="1"/>
          <p:nvPr/>
        </p:nvSpPr>
        <p:spPr>
          <a:xfrm>
            <a:off x="11556709" y="5142706"/>
            <a:ext cx="2839087" cy="168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It is derived from the ABC, Modula-3, Lisp, and </a:t>
            </a:r>
            <a:r>
              <a:rPr lang="en-US" sz="220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 languages.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43"/>
          <p:cNvSpPr/>
          <p:nvPr/>
        </p:nvSpPr>
        <p:spPr>
          <a:xfrm>
            <a:off x="3424665" y="3669349"/>
            <a:ext cx="593920" cy="400548"/>
          </a:xfrm>
          <a:custGeom>
            <a:avLst/>
            <a:gdLst/>
            <a:ahLst/>
            <a:cxnLst/>
            <a:rect l="l" t="t" r="r" b="b"/>
            <a:pathLst>
              <a:path w="69" h="46" extrusionOk="0">
                <a:moveTo>
                  <a:pt x="69" y="39"/>
                </a:moveTo>
                <a:cubicBezTo>
                  <a:pt x="69" y="43"/>
                  <a:pt x="69" y="43"/>
                  <a:pt x="69" y="43"/>
                </a:cubicBezTo>
                <a:cubicBezTo>
                  <a:pt x="69" y="44"/>
                  <a:pt x="66" y="46"/>
                  <a:pt x="63" y="46"/>
                </a:cubicBezTo>
                <a:cubicBezTo>
                  <a:pt x="6" y="46"/>
                  <a:pt x="6" y="46"/>
                  <a:pt x="6" y="46"/>
                </a:cubicBezTo>
                <a:cubicBezTo>
                  <a:pt x="3" y="46"/>
                  <a:pt x="0" y="44"/>
                  <a:pt x="0" y="43"/>
                </a:cubicBezTo>
                <a:cubicBezTo>
                  <a:pt x="0" y="39"/>
                  <a:pt x="0" y="39"/>
                  <a:pt x="0" y="39"/>
                </a:cubicBezTo>
                <a:cubicBezTo>
                  <a:pt x="6" y="39"/>
                  <a:pt x="6" y="39"/>
                  <a:pt x="6" y="39"/>
                </a:cubicBezTo>
                <a:cubicBezTo>
                  <a:pt x="63" y="39"/>
                  <a:pt x="63" y="39"/>
                  <a:pt x="63" y="39"/>
                </a:cubicBezTo>
                <a:lnTo>
                  <a:pt x="69" y="39"/>
                </a:lnTo>
                <a:close/>
                <a:moveTo>
                  <a:pt x="9" y="31"/>
                </a:moveTo>
                <a:cubicBezTo>
                  <a:pt x="9" y="6"/>
                  <a:pt x="9" y="6"/>
                  <a:pt x="9" y="6"/>
                </a:cubicBezTo>
                <a:cubicBezTo>
                  <a:pt x="9" y="3"/>
                  <a:pt x="12" y="0"/>
                  <a:pt x="15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7" y="0"/>
                  <a:pt x="60" y="3"/>
                  <a:pt x="60" y="6"/>
                </a:cubicBezTo>
                <a:cubicBezTo>
                  <a:pt x="60" y="31"/>
                  <a:pt x="60" y="31"/>
                  <a:pt x="60" y="31"/>
                </a:cubicBezTo>
                <a:cubicBezTo>
                  <a:pt x="60" y="34"/>
                  <a:pt x="57" y="37"/>
                  <a:pt x="54" y="37"/>
                </a:cubicBezTo>
                <a:cubicBezTo>
                  <a:pt x="15" y="37"/>
                  <a:pt x="15" y="37"/>
                  <a:pt x="15" y="37"/>
                </a:cubicBezTo>
                <a:cubicBezTo>
                  <a:pt x="12" y="37"/>
                  <a:pt x="9" y="34"/>
                  <a:pt x="9" y="31"/>
                </a:cubicBezTo>
                <a:close/>
                <a:moveTo>
                  <a:pt x="14" y="31"/>
                </a:moveTo>
                <a:cubicBezTo>
                  <a:pt x="14" y="32"/>
                  <a:pt x="15" y="32"/>
                  <a:pt x="15" y="32"/>
                </a:cubicBezTo>
                <a:cubicBezTo>
                  <a:pt x="54" y="32"/>
                  <a:pt x="54" y="32"/>
                  <a:pt x="54" y="32"/>
                </a:cubicBezTo>
                <a:cubicBezTo>
                  <a:pt x="55" y="32"/>
                  <a:pt x="55" y="32"/>
                  <a:pt x="55" y="31"/>
                </a:cubicBezTo>
                <a:cubicBezTo>
                  <a:pt x="55" y="6"/>
                  <a:pt x="55" y="6"/>
                  <a:pt x="55" y="6"/>
                </a:cubicBezTo>
                <a:cubicBezTo>
                  <a:pt x="55" y="5"/>
                  <a:pt x="55" y="5"/>
                  <a:pt x="54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4" y="5"/>
                  <a:pt x="14" y="6"/>
                </a:cubicBezTo>
                <a:lnTo>
                  <a:pt x="14" y="31"/>
                </a:lnTo>
                <a:close/>
                <a:moveTo>
                  <a:pt x="38" y="42"/>
                </a:moveTo>
                <a:cubicBezTo>
                  <a:pt x="38" y="42"/>
                  <a:pt x="38" y="41"/>
                  <a:pt x="37" y="41"/>
                </a:cubicBezTo>
                <a:cubicBezTo>
                  <a:pt x="32" y="41"/>
                  <a:pt x="32" y="41"/>
                  <a:pt x="32" y="41"/>
                </a:cubicBezTo>
                <a:cubicBezTo>
                  <a:pt x="31" y="41"/>
                  <a:pt x="31" y="42"/>
                  <a:pt x="31" y="42"/>
                </a:cubicBezTo>
                <a:cubicBezTo>
                  <a:pt x="31" y="42"/>
                  <a:pt x="31" y="43"/>
                  <a:pt x="32" y="43"/>
                </a:cubicBezTo>
                <a:cubicBezTo>
                  <a:pt x="37" y="43"/>
                  <a:pt x="37" y="43"/>
                  <a:pt x="37" y="43"/>
                </a:cubicBezTo>
                <a:cubicBezTo>
                  <a:pt x="38" y="43"/>
                  <a:pt x="38" y="42"/>
                  <a:pt x="38" y="42"/>
                </a:cubicBezTo>
                <a:close/>
              </a:path>
            </a:pathLst>
          </a:custGeom>
          <a:solidFill>
            <a:srgbClr val="323F4F"/>
          </a:solidFill>
          <a:ln>
            <a:noFill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68"/>
              <a:buFont typeface="Arial"/>
              <a:buNone/>
            </a:pPr>
            <a:endParaRPr sz="4368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43"/>
          <p:cNvSpPr/>
          <p:nvPr/>
        </p:nvSpPr>
        <p:spPr>
          <a:xfrm>
            <a:off x="6503361" y="3660523"/>
            <a:ext cx="612667" cy="530972"/>
          </a:xfrm>
          <a:custGeom>
            <a:avLst/>
            <a:gdLst/>
            <a:ahLst/>
            <a:cxnLst/>
            <a:rect l="l" t="t" r="r" b="b"/>
            <a:pathLst>
              <a:path w="72" h="63" extrusionOk="0">
                <a:moveTo>
                  <a:pt x="72" y="47"/>
                </a:moveTo>
                <a:cubicBezTo>
                  <a:pt x="72" y="50"/>
                  <a:pt x="70" y="53"/>
                  <a:pt x="66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70" y="0"/>
                  <a:pt x="72" y="2"/>
                  <a:pt x="72" y="6"/>
                </a:cubicBezTo>
                <a:lnTo>
                  <a:pt x="72" y="47"/>
                </a:lnTo>
                <a:close/>
                <a:moveTo>
                  <a:pt x="68" y="6"/>
                </a:moveTo>
                <a:cubicBezTo>
                  <a:pt x="68" y="5"/>
                  <a:pt x="67" y="4"/>
                  <a:pt x="66" y="4"/>
                </a:cubicBezTo>
                <a:cubicBezTo>
                  <a:pt x="6" y="4"/>
                  <a:pt x="6" y="4"/>
                  <a:pt x="6" y="4"/>
                </a:cubicBezTo>
                <a:cubicBezTo>
                  <a:pt x="5" y="4"/>
                  <a:pt x="4" y="5"/>
                  <a:pt x="4" y="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8"/>
                  <a:pt x="5" y="38"/>
                  <a:pt x="6" y="38"/>
                </a:cubicBezTo>
                <a:cubicBezTo>
                  <a:pt x="66" y="38"/>
                  <a:pt x="66" y="38"/>
                  <a:pt x="66" y="38"/>
                </a:cubicBezTo>
                <a:cubicBezTo>
                  <a:pt x="67" y="38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rgbClr val="323F4F"/>
          </a:solidFill>
          <a:ln>
            <a:noFill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68"/>
              <a:buFont typeface="Arial"/>
              <a:buNone/>
            </a:pPr>
            <a:endParaRPr sz="4368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43"/>
          <p:cNvSpPr/>
          <p:nvPr/>
        </p:nvSpPr>
        <p:spPr>
          <a:xfrm>
            <a:off x="9636021" y="3632814"/>
            <a:ext cx="546421" cy="464453"/>
          </a:xfrm>
          <a:custGeom>
            <a:avLst/>
            <a:gdLst/>
            <a:ahLst/>
            <a:cxnLst/>
            <a:rect l="l" t="t" r="r" b="b"/>
            <a:pathLst>
              <a:path w="64" h="54" extrusionOk="0">
                <a:moveTo>
                  <a:pt x="54" y="29"/>
                </a:moveTo>
                <a:cubicBezTo>
                  <a:pt x="54" y="30"/>
                  <a:pt x="54" y="30"/>
                  <a:pt x="54" y="31"/>
                </a:cubicBezTo>
                <a:cubicBezTo>
                  <a:pt x="54" y="43"/>
                  <a:pt x="54" y="43"/>
                  <a:pt x="54" y="43"/>
                </a:cubicBezTo>
                <a:cubicBezTo>
                  <a:pt x="54" y="46"/>
                  <a:pt x="53" y="48"/>
                  <a:pt x="51" y="51"/>
                </a:cubicBezTo>
                <a:cubicBezTo>
                  <a:pt x="49" y="53"/>
                  <a:pt x="46" y="54"/>
                  <a:pt x="43" y="54"/>
                </a:cubicBezTo>
                <a:cubicBezTo>
                  <a:pt x="11" y="54"/>
                  <a:pt x="11" y="54"/>
                  <a:pt x="11" y="54"/>
                </a:cubicBezTo>
                <a:cubicBezTo>
                  <a:pt x="8" y="54"/>
                  <a:pt x="6" y="53"/>
                  <a:pt x="4" y="51"/>
                </a:cubicBezTo>
                <a:cubicBezTo>
                  <a:pt x="1" y="48"/>
                  <a:pt x="0" y="46"/>
                  <a:pt x="0" y="43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8"/>
                  <a:pt x="1" y="5"/>
                  <a:pt x="4" y="3"/>
                </a:cubicBezTo>
                <a:cubicBezTo>
                  <a:pt x="6" y="1"/>
                  <a:pt x="8" y="0"/>
                  <a:pt x="11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5" y="0"/>
                  <a:pt x="46" y="0"/>
                  <a:pt x="48" y="1"/>
                </a:cubicBezTo>
                <a:cubicBezTo>
                  <a:pt x="48" y="1"/>
                  <a:pt x="48" y="1"/>
                  <a:pt x="48" y="2"/>
                </a:cubicBezTo>
                <a:cubicBezTo>
                  <a:pt x="49" y="2"/>
                  <a:pt x="48" y="2"/>
                  <a:pt x="48" y="3"/>
                </a:cubicBezTo>
                <a:cubicBezTo>
                  <a:pt x="46" y="5"/>
                  <a:pt x="46" y="5"/>
                  <a:pt x="46" y="5"/>
                </a:cubicBezTo>
                <a:cubicBezTo>
                  <a:pt x="46" y="5"/>
                  <a:pt x="46" y="5"/>
                  <a:pt x="45" y="5"/>
                </a:cubicBezTo>
                <a:cubicBezTo>
                  <a:pt x="45" y="5"/>
                  <a:pt x="45" y="5"/>
                  <a:pt x="45" y="5"/>
                </a:cubicBezTo>
                <a:cubicBezTo>
                  <a:pt x="44" y="5"/>
                  <a:pt x="44" y="5"/>
                  <a:pt x="43" y="5"/>
                </a:cubicBezTo>
                <a:cubicBezTo>
                  <a:pt x="11" y="5"/>
                  <a:pt x="11" y="5"/>
                  <a:pt x="11" y="5"/>
                </a:cubicBezTo>
                <a:cubicBezTo>
                  <a:pt x="10" y="5"/>
                  <a:pt x="8" y="5"/>
                  <a:pt x="7" y="7"/>
                </a:cubicBezTo>
                <a:cubicBezTo>
                  <a:pt x="6" y="8"/>
                  <a:pt x="5" y="9"/>
                  <a:pt x="5" y="11"/>
                </a:cubicBezTo>
                <a:cubicBezTo>
                  <a:pt x="5" y="43"/>
                  <a:pt x="5" y="43"/>
                  <a:pt x="5" y="43"/>
                </a:cubicBezTo>
                <a:cubicBezTo>
                  <a:pt x="5" y="44"/>
                  <a:pt x="6" y="46"/>
                  <a:pt x="7" y="47"/>
                </a:cubicBezTo>
                <a:cubicBezTo>
                  <a:pt x="8" y="48"/>
                  <a:pt x="10" y="49"/>
                  <a:pt x="11" y="49"/>
                </a:cubicBezTo>
                <a:cubicBezTo>
                  <a:pt x="43" y="49"/>
                  <a:pt x="43" y="49"/>
                  <a:pt x="43" y="49"/>
                </a:cubicBezTo>
                <a:cubicBezTo>
                  <a:pt x="45" y="49"/>
                  <a:pt x="46" y="48"/>
                  <a:pt x="48" y="47"/>
                </a:cubicBezTo>
                <a:cubicBezTo>
                  <a:pt x="49" y="46"/>
                  <a:pt x="49" y="44"/>
                  <a:pt x="49" y="43"/>
                </a:cubicBezTo>
                <a:cubicBezTo>
                  <a:pt x="49" y="33"/>
                  <a:pt x="49" y="33"/>
                  <a:pt x="49" y="33"/>
                </a:cubicBezTo>
                <a:cubicBezTo>
                  <a:pt x="49" y="33"/>
                  <a:pt x="50" y="32"/>
                  <a:pt x="50" y="32"/>
                </a:cubicBezTo>
                <a:cubicBezTo>
                  <a:pt x="52" y="30"/>
                  <a:pt x="52" y="30"/>
                  <a:pt x="52" y="30"/>
                </a:cubicBezTo>
                <a:cubicBezTo>
                  <a:pt x="52" y="29"/>
                  <a:pt x="53" y="29"/>
                  <a:pt x="53" y="29"/>
                </a:cubicBezTo>
                <a:cubicBezTo>
                  <a:pt x="53" y="29"/>
                  <a:pt x="53" y="29"/>
                  <a:pt x="54" y="29"/>
                </a:cubicBezTo>
                <a:close/>
                <a:moveTo>
                  <a:pt x="63" y="12"/>
                </a:moveTo>
                <a:cubicBezTo>
                  <a:pt x="32" y="43"/>
                  <a:pt x="32" y="43"/>
                  <a:pt x="32" y="43"/>
                </a:cubicBezTo>
                <a:cubicBezTo>
                  <a:pt x="31" y="44"/>
                  <a:pt x="31" y="44"/>
                  <a:pt x="30" y="44"/>
                </a:cubicBezTo>
                <a:cubicBezTo>
                  <a:pt x="29" y="44"/>
                  <a:pt x="28" y="44"/>
                  <a:pt x="28" y="43"/>
                </a:cubicBezTo>
                <a:cubicBezTo>
                  <a:pt x="11" y="27"/>
                  <a:pt x="11" y="27"/>
                  <a:pt x="11" y="27"/>
                </a:cubicBezTo>
                <a:cubicBezTo>
                  <a:pt x="11" y="26"/>
                  <a:pt x="10" y="25"/>
                  <a:pt x="10" y="24"/>
                </a:cubicBezTo>
                <a:cubicBezTo>
                  <a:pt x="10" y="24"/>
                  <a:pt x="11" y="23"/>
                  <a:pt x="11" y="22"/>
                </a:cubicBezTo>
                <a:cubicBezTo>
                  <a:pt x="15" y="18"/>
                  <a:pt x="15" y="18"/>
                  <a:pt x="15" y="18"/>
                </a:cubicBezTo>
                <a:cubicBezTo>
                  <a:pt x="16" y="17"/>
                  <a:pt x="17" y="17"/>
                  <a:pt x="18" y="17"/>
                </a:cubicBezTo>
                <a:cubicBezTo>
                  <a:pt x="18" y="17"/>
                  <a:pt x="19" y="17"/>
                  <a:pt x="20" y="18"/>
                </a:cubicBezTo>
                <a:cubicBezTo>
                  <a:pt x="30" y="28"/>
                  <a:pt x="30" y="28"/>
                  <a:pt x="30" y="28"/>
                </a:cubicBezTo>
                <a:cubicBezTo>
                  <a:pt x="55" y="3"/>
                  <a:pt x="55" y="3"/>
                  <a:pt x="55" y="3"/>
                </a:cubicBezTo>
                <a:cubicBezTo>
                  <a:pt x="55" y="3"/>
                  <a:pt x="56" y="2"/>
                  <a:pt x="57" y="2"/>
                </a:cubicBezTo>
                <a:cubicBezTo>
                  <a:pt x="58" y="2"/>
                  <a:pt x="58" y="3"/>
                  <a:pt x="59" y="3"/>
                </a:cubicBezTo>
                <a:cubicBezTo>
                  <a:pt x="63" y="7"/>
                  <a:pt x="63" y="7"/>
                  <a:pt x="63" y="7"/>
                </a:cubicBezTo>
                <a:cubicBezTo>
                  <a:pt x="64" y="8"/>
                  <a:pt x="64" y="9"/>
                  <a:pt x="64" y="10"/>
                </a:cubicBezTo>
                <a:cubicBezTo>
                  <a:pt x="64" y="10"/>
                  <a:pt x="64" y="11"/>
                  <a:pt x="63" y="12"/>
                </a:cubicBezTo>
                <a:close/>
              </a:path>
            </a:pathLst>
          </a:custGeom>
          <a:solidFill>
            <a:srgbClr val="323F4F"/>
          </a:solidFill>
          <a:ln>
            <a:noFill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68"/>
              <a:buFont typeface="Arial"/>
              <a:buNone/>
            </a:pPr>
            <a:endParaRPr sz="4368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43"/>
          <p:cNvSpPr/>
          <p:nvPr/>
        </p:nvSpPr>
        <p:spPr>
          <a:xfrm>
            <a:off x="12602329" y="3636755"/>
            <a:ext cx="582681" cy="447164"/>
          </a:xfrm>
          <a:custGeom>
            <a:avLst/>
            <a:gdLst/>
            <a:ahLst/>
            <a:cxnLst/>
            <a:rect l="l" t="t" r="r" b="b"/>
            <a:pathLst>
              <a:path w="68" h="53" extrusionOk="0">
                <a:moveTo>
                  <a:pt x="54" y="35"/>
                </a:moveTo>
                <a:cubicBezTo>
                  <a:pt x="54" y="42"/>
                  <a:pt x="54" y="42"/>
                  <a:pt x="54" y="42"/>
                </a:cubicBezTo>
                <a:cubicBezTo>
                  <a:pt x="54" y="45"/>
                  <a:pt x="53" y="48"/>
                  <a:pt x="51" y="50"/>
                </a:cubicBezTo>
                <a:cubicBezTo>
                  <a:pt x="48" y="52"/>
                  <a:pt x="46" y="53"/>
                  <a:pt x="43" y="53"/>
                </a:cubicBezTo>
                <a:cubicBezTo>
                  <a:pt x="11" y="53"/>
                  <a:pt x="11" y="53"/>
                  <a:pt x="11" y="53"/>
                </a:cubicBezTo>
                <a:cubicBezTo>
                  <a:pt x="8" y="53"/>
                  <a:pt x="6" y="52"/>
                  <a:pt x="3" y="50"/>
                </a:cubicBezTo>
                <a:cubicBezTo>
                  <a:pt x="1" y="48"/>
                  <a:pt x="0" y="45"/>
                  <a:pt x="0" y="42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8"/>
                  <a:pt x="1" y="5"/>
                  <a:pt x="3" y="3"/>
                </a:cubicBezTo>
                <a:cubicBezTo>
                  <a:pt x="6" y="1"/>
                  <a:pt x="8" y="0"/>
                  <a:pt x="11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4" y="0"/>
                  <a:pt x="46" y="0"/>
                  <a:pt x="47" y="1"/>
                </a:cubicBezTo>
                <a:cubicBezTo>
                  <a:pt x="48" y="1"/>
                  <a:pt x="48" y="1"/>
                  <a:pt x="48" y="2"/>
                </a:cubicBezTo>
                <a:cubicBezTo>
                  <a:pt x="48" y="2"/>
                  <a:pt x="48" y="2"/>
                  <a:pt x="48" y="3"/>
                </a:cubicBezTo>
                <a:cubicBezTo>
                  <a:pt x="46" y="5"/>
                  <a:pt x="46" y="5"/>
                  <a:pt x="46" y="5"/>
                </a:cubicBezTo>
                <a:cubicBezTo>
                  <a:pt x="45" y="5"/>
                  <a:pt x="45" y="5"/>
                  <a:pt x="44" y="5"/>
                </a:cubicBezTo>
                <a:cubicBezTo>
                  <a:pt x="44" y="5"/>
                  <a:pt x="43" y="5"/>
                  <a:pt x="43" y="5"/>
                </a:cubicBezTo>
                <a:cubicBezTo>
                  <a:pt x="11" y="5"/>
                  <a:pt x="11" y="5"/>
                  <a:pt x="11" y="5"/>
                </a:cubicBezTo>
                <a:cubicBezTo>
                  <a:pt x="10" y="5"/>
                  <a:pt x="8" y="5"/>
                  <a:pt x="7" y="6"/>
                </a:cubicBezTo>
                <a:cubicBezTo>
                  <a:pt x="6" y="8"/>
                  <a:pt x="5" y="9"/>
                  <a:pt x="5" y="11"/>
                </a:cubicBezTo>
                <a:cubicBezTo>
                  <a:pt x="5" y="42"/>
                  <a:pt x="5" y="42"/>
                  <a:pt x="5" y="42"/>
                </a:cubicBezTo>
                <a:cubicBezTo>
                  <a:pt x="5" y="44"/>
                  <a:pt x="6" y="45"/>
                  <a:pt x="7" y="47"/>
                </a:cubicBezTo>
                <a:cubicBezTo>
                  <a:pt x="8" y="48"/>
                  <a:pt x="10" y="48"/>
                  <a:pt x="11" y="48"/>
                </a:cubicBezTo>
                <a:cubicBezTo>
                  <a:pt x="43" y="48"/>
                  <a:pt x="43" y="48"/>
                  <a:pt x="43" y="48"/>
                </a:cubicBezTo>
                <a:cubicBezTo>
                  <a:pt x="44" y="48"/>
                  <a:pt x="46" y="48"/>
                  <a:pt x="47" y="47"/>
                </a:cubicBezTo>
                <a:cubicBezTo>
                  <a:pt x="48" y="45"/>
                  <a:pt x="49" y="44"/>
                  <a:pt x="49" y="42"/>
                </a:cubicBezTo>
                <a:cubicBezTo>
                  <a:pt x="49" y="37"/>
                  <a:pt x="49" y="37"/>
                  <a:pt x="49" y="37"/>
                </a:cubicBezTo>
                <a:cubicBezTo>
                  <a:pt x="49" y="37"/>
                  <a:pt x="49" y="37"/>
                  <a:pt x="49" y="37"/>
                </a:cubicBezTo>
                <a:cubicBezTo>
                  <a:pt x="52" y="34"/>
                  <a:pt x="52" y="34"/>
                  <a:pt x="52" y="34"/>
                </a:cubicBezTo>
                <a:cubicBezTo>
                  <a:pt x="52" y="34"/>
                  <a:pt x="52" y="34"/>
                  <a:pt x="53" y="34"/>
                </a:cubicBezTo>
                <a:cubicBezTo>
                  <a:pt x="53" y="34"/>
                  <a:pt x="54" y="35"/>
                  <a:pt x="54" y="35"/>
                </a:cubicBezTo>
                <a:close/>
                <a:moveTo>
                  <a:pt x="50" y="7"/>
                </a:moveTo>
                <a:cubicBezTo>
                  <a:pt x="61" y="18"/>
                  <a:pt x="61" y="18"/>
                  <a:pt x="61" y="18"/>
                </a:cubicBezTo>
                <a:cubicBezTo>
                  <a:pt x="35" y="43"/>
                  <a:pt x="35" y="43"/>
                  <a:pt x="35" y="43"/>
                </a:cubicBezTo>
                <a:cubicBezTo>
                  <a:pt x="25" y="43"/>
                  <a:pt x="25" y="43"/>
                  <a:pt x="25" y="43"/>
                </a:cubicBezTo>
                <a:cubicBezTo>
                  <a:pt x="25" y="33"/>
                  <a:pt x="25" y="33"/>
                  <a:pt x="25" y="33"/>
                </a:cubicBezTo>
                <a:lnTo>
                  <a:pt x="50" y="7"/>
                </a:lnTo>
                <a:close/>
                <a:moveTo>
                  <a:pt x="34" y="40"/>
                </a:moveTo>
                <a:cubicBezTo>
                  <a:pt x="38" y="35"/>
                  <a:pt x="38" y="35"/>
                  <a:pt x="38" y="35"/>
                </a:cubicBezTo>
                <a:cubicBezTo>
                  <a:pt x="33" y="30"/>
                  <a:pt x="33" y="30"/>
                  <a:pt x="33" y="30"/>
                </a:cubicBezTo>
                <a:cubicBezTo>
                  <a:pt x="28" y="34"/>
                  <a:pt x="28" y="34"/>
                  <a:pt x="28" y="34"/>
                </a:cubicBezTo>
                <a:cubicBezTo>
                  <a:pt x="28" y="36"/>
                  <a:pt x="28" y="36"/>
                  <a:pt x="28" y="36"/>
                </a:cubicBezTo>
                <a:cubicBezTo>
                  <a:pt x="32" y="36"/>
                  <a:pt x="32" y="36"/>
                  <a:pt x="32" y="36"/>
                </a:cubicBezTo>
                <a:cubicBezTo>
                  <a:pt x="32" y="40"/>
                  <a:pt x="32" y="40"/>
                  <a:pt x="32" y="40"/>
                </a:cubicBezTo>
                <a:lnTo>
                  <a:pt x="34" y="40"/>
                </a:lnTo>
                <a:close/>
                <a:moveTo>
                  <a:pt x="51" y="14"/>
                </a:moveTo>
                <a:cubicBezTo>
                  <a:pt x="51" y="13"/>
                  <a:pt x="51" y="13"/>
                  <a:pt x="51" y="12"/>
                </a:cubicBezTo>
                <a:cubicBezTo>
                  <a:pt x="50" y="12"/>
                  <a:pt x="50" y="12"/>
                  <a:pt x="49" y="13"/>
                </a:cubicBezTo>
                <a:cubicBezTo>
                  <a:pt x="36" y="26"/>
                  <a:pt x="36" y="26"/>
                  <a:pt x="36" y="26"/>
                </a:cubicBezTo>
                <a:cubicBezTo>
                  <a:pt x="36" y="26"/>
                  <a:pt x="36" y="27"/>
                  <a:pt x="36" y="27"/>
                </a:cubicBezTo>
                <a:cubicBezTo>
                  <a:pt x="36" y="27"/>
                  <a:pt x="37" y="27"/>
                  <a:pt x="37" y="27"/>
                </a:cubicBezTo>
                <a:cubicBezTo>
                  <a:pt x="51" y="14"/>
                  <a:pt x="51" y="14"/>
                  <a:pt x="51" y="14"/>
                </a:cubicBezTo>
                <a:close/>
                <a:moveTo>
                  <a:pt x="67" y="12"/>
                </a:moveTo>
                <a:cubicBezTo>
                  <a:pt x="63" y="16"/>
                  <a:pt x="63" y="16"/>
                  <a:pt x="63" y="16"/>
                </a:cubicBezTo>
                <a:cubicBezTo>
                  <a:pt x="53" y="5"/>
                  <a:pt x="53" y="5"/>
                  <a:pt x="53" y="5"/>
                </a:cubicBezTo>
                <a:cubicBezTo>
                  <a:pt x="56" y="1"/>
                  <a:pt x="56" y="1"/>
                  <a:pt x="56" y="1"/>
                </a:cubicBezTo>
                <a:cubicBezTo>
                  <a:pt x="57" y="0"/>
                  <a:pt x="58" y="0"/>
                  <a:pt x="59" y="0"/>
                </a:cubicBezTo>
                <a:cubicBezTo>
                  <a:pt x="60" y="0"/>
                  <a:pt x="60" y="0"/>
                  <a:pt x="61" y="1"/>
                </a:cubicBezTo>
                <a:cubicBezTo>
                  <a:pt x="67" y="7"/>
                  <a:pt x="67" y="7"/>
                  <a:pt x="67" y="7"/>
                </a:cubicBezTo>
                <a:cubicBezTo>
                  <a:pt x="68" y="8"/>
                  <a:pt x="68" y="8"/>
                  <a:pt x="68" y="9"/>
                </a:cubicBezTo>
                <a:cubicBezTo>
                  <a:pt x="68" y="10"/>
                  <a:pt x="68" y="11"/>
                  <a:pt x="67" y="12"/>
                </a:cubicBezTo>
                <a:close/>
              </a:path>
            </a:pathLst>
          </a:custGeom>
          <a:solidFill>
            <a:srgbClr val="323F4F"/>
          </a:solidFill>
          <a:ln>
            <a:noFill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68"/>
              <a:buFont typeface="Arial"/>
              <a:buNone/>
            </a:pPr>
            <a:endParaRPr sz="4368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Brandline_LVC">
            <a:extLst>
              <a:ext uri="{FF2B5EF4-FFF2-40B4-BE49-F238E27FC236}">
                <a16:creationId xmlns:a16="http://schemas.microsoft.com/office/drawing/2014/main" id="{7D5644B6-726D-F25C-33A4-D7DFCAE72100}"/>
              </a:ext>
            </a:extLst>
          </p:cNvPr>
          <p:cNvSpPr/>
          <p:nvPr/>
        </p:nvSpPr>
        <p:spPr>
          <a:xfrm>
            <a:off x="6413500" y="813530"/>
            <a:ext cx="3442970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6"/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All about Python</a:t>
            </a:r>
          </a:p>
        </p:txBody>
      </p:sp>
      <p:sp>
        <p:nvSpPr>
          <p:cNvPr id="239" name="Google Shape;239;p6"/>
          <p:cNvSpPr/>
          <p:nvPr/>
        </p:nvSpPr>
        <p:spPr>
          <a:xfrm>
            <a:off x="6255657" y="1915887"/>
            <a:ext cx="8766629" cy="5921828"/>
          </a:xfrm>
          <a:prstGeom prst="roundRect">
            <a:avLst>
              <a:gd name="adj" fmla="val 7008"/>
            </a:avLst>
          </a:prstGeom>
          <a:noFill/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Python is a high-level, interpreter-based, object-oriented programming language with dynamic semantics.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It is a simple, general-purpose programming language and can be used for various applications, such as data science and automation.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Python's simple and easy-to-learn syntax emphasizes readability and reduces the cost of program maintenance.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Python supports modules and packages, encouraging program modularity and code reuse.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Python is a free and open-source language.</a:t>
            </a:r>
            <a:endParaRPr sz="2200" b="0" i="0" u="none" strike="noStrike" cap="none" dirty="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0" name="Google Shape;240;p6" descr="Python logo and symbol, meaning, history, 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7257" y="3479799"/>
            <a:ext cx="4238172" cy="264885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Brandline_LVC">
            <a:extLst>
              <a:ext uri="{FF2B5EF4-FFF2-40B4-BE49-F238E27FC236}">
                <a16:creationId xmlns:a16="http://schemas.microsoft.com/office/drawing/2014/main" id="{953C33CC-30C9-8192-A964-CDE26D85D702}"/>
              </a:ext>
            </a:extLst>
          </p:cNvPr>
          <p:cNvSpPr/>
          <p:nvPr/>
        </p:nvSpPr>
        <p:spPr>
          <a:xfrm>
            <a:off x="6108700" y="804777"/>
            <a:ext cx="4046220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7"/>
          <p:cNvGrpSpPr/>
          <p:nvPr/>
        </p:nvGrpSpPr>
        <p:grpSpPr>
          <a:xfrm>
            <a:off x="5928296" y="2931885"/>
            <a:ext cx="4462463" cy="3294789"/>
            <a:chOff x="5141976" y="2744723"/>
            <a:chExt cx="6064091" cy="4630484"/>
          </a:xfrm>
        </p:grpSpPr>
        <p:sp>
          <p:nvSpPr>
            <p:cNvPr id="247" name="Google Shape;247;p7"/>
            <p:cNvSpPr/>
            <p:nvPr/>
          </p:nvSpPr>
          <p:spPr>
            <a:xfrm>
              <a:off x="6176772" y="2974847"/>
              <a:ext cx="4049395" cy="4038600"/>
            </a:xfrm>
            <a:custGeom>
              <a:avLst/>
              <a:gdLst/>
              <a:ahLst/>
              <a:cxnLst/>
              <a:rect l="l" t="t" r="r" b="b"/>
              <a:pathLst>
                <a:path w="4049395" h="4038600" extrusionOk="0">
                  <a:moveTo>
                    <a:pt x="2264364" y="4025900"/>
                  </a:moveTo>
                  <a:lnTo>
                    <a:pt x="1784903" y="4025900"/>
                  </a:lnTo>
                  <a:lnTo>
                    <a:pt x="1832233" y="4038600"/>
                  </a:lnTo>
                  <a:lnTo>
                    <a:pt x="2217034" y="4038600"/>
                  </a:lnTo>
                  <a:lnTo>
                    <a:pt x="2264364" y="4025900"/>
                  </a:lnTo>
                  <a:close/>
                </a:path>
                <a:path w="4049395" h="4038600" extrusionOk="0">
                  <a:moveTo>
                    <a:pt x="2358012" y="4013200"/>
                  </a:moveTo>
                  <a:lnTo>
                    <a:pt x="1691255" y="4013200"/>
                  </a:lnTo>
                  <a:lnTo>
                    <a:pt x="1737906" y="4025900"/>
                  </a:lnTo>
                  <a:lnTo>
                    <a:pt x="2311361" y="4025900"/>
                  </a:lnTo>
                  <a:lnTo>
                    <a:pt x="2358012" y="4013200"/>
                  </a:lnTo>
                  <a:close/>
                </a:path>
                <a:path w="4049395" h="4038600" extrusionOk="0">
                  <a:moveTo>
                    <a:pt x="2450226" y="38100"/>
                  </a:moveTo>
                  <a:lnTo>
                    <a:pt x="1599041" y="38100"/>
                  </a:lnTo>
                  <a:lnTo>
                    <a:pt x="1332012" y="114300"/>
                  </a:lnTo>
                  <a:lnTo>
                    <a:pt x="1289041" y="139700"/>
                  </a:lnTo>
                  <a:lnTo>
                    <a:pt x="1204529" y="165100"/>
                  </a:lnTo>
                  <a:lnTo>
                    <a:pt x="1163012" y="190500"/>
                  </a:lnTo>
                  <a:lnTo>
                    <a:pt x="1122005" y="203200"/>
                  </a:lnTo>
                  <a:lnTo>
                    <a:pt x="1081521" y="228600"/>
                  </a:lnTo>
                  <a:lnTo>
                    <a:pt x="1002171" y="279400"/>
                  </a:lnTo>
                  <a:lnTo>
                    <a:pt x="963330" y="292100"/>
                  </a:lnTo>
                  <a:lnTo>
                    <a:pt x="925061" y="317500"/>
                  </a:lnTo>
                  <a:lnTo>
                    <a:pt x="887379" y="342900"/>
                  </a:lnTo>
                  <a:lnTo>
                    <a:pt x="850294" y="368300"/>
                  </a:lnTo>
                  <a:lnTo>
                    <a:pt x="813821" y="393700"/>
                  </a:lnTo>
                  <a:lnTo>
                    <a:pt x="777971" y="419100"/>
                  </a:lnTo>
                  <a:lnTo>
                    <a:pt x="742757" y="457200"/>
                  </a:lnTo>
                  <a:lnTo>
                    <a:pt x="708191" y="482600"/>
                  </a:lnTo>
                  <a:lnTo>
                    <a:pt x="674287" y="508000"/>
                  </a:lnTo>
                  <a:lnTo>
                    <a:pt x="641057" y="546100"/>
                  </a:lnTo>
                  <a:lnTo>
                    <a:pt x="608513" y="571500"/>
                  </a:lnTo>
                  <a:lnTo>
                    <a:pt x="576668" y="609600"/>
                  </a:lnTo>
                  <a:lnTo>
                    <a:pt x="545535" y="635000"/>
                  </a:lnTo>
                  <a:lnTo>
                    <a:pt x="515126" y="673100"/>
                  </a:lnTo>
                  <a:lnTo>
                    <a:pt x="485455" y="711200"/>
                  </a:lnTo>
                  <a:lnTo>
                    <a:pt x="456533" y="736600"/>
                  </a:lnTo>
                  <a:lnTo>
                    <a:pt x="428373" y="774700"/>
                  </a:lnTo>
                  <a:lnTo>
                    <a:pt x="400987" y="812800"/>
                  </a:lnTo>
                  <a:lnTo>
                    <a:pt x="374390" y="850900"/>
                  </a:lnTo>
                  <a:lnTo>
                    <a:pt x="348592" y="889000"/>
                  </a:lnTo>
                  <a:lnTo>
                    <a:pt x="323607" y="927100"/>
                  </a:lnTo>
                  <a:lnTo>
                    <a:pt x="299448" y="965200"/>
                  </a:lnTo>
                  <a:lnTo>
                    <a:pt x="276126" y="1003300"/>
                  </a:lnTo>
                  <a:lnTo>
                    <a:pt x="253654" y="1041400"/>
                  </a:lnTo>
                  <a:lnTo>
                    <a:pt x="232046" y="1079500"/>
                  </a:lnTo>
                  <a:lnTo>
                    <a:pt x="211314" y="1117600"/>
                  </a:lnTo>
                  <a:lnTo>
                    <a:pt x="191470" y="1155700"/>
                  </a:lnTo>
                  <a:lnTo>
                    <a:pt x="172527" y="1206500"/>
                  </a:lnTo>
                  <a:lnTo>
                    <a:pt x="154497" y="1244600"/>
                  </a:lnTo>
                  <a:lnTo>
                    <a:pt x="137394" y="1282700"/>
                  </a:lnTo>
                  <a:lnTo>
                    <a:pt x="121229" y="1333500"/>
                  </a:lnTo>
                  <a:lnTo>
                    <a:pt x="106016" y="1371600"/>
                  </a:lnTo>
                  <a:lnTo>
                    <a:pt x="91767" y="1409700"/>
                  </a:lnTo>
                  <a:lnTo>
                    <a:pt x="78495" y="1460500"/>
                  </a:lnTo>
                  <a:lnTo>
                    <a:pt x="66212" y="1511300"/>
                  </a:lnTo>
                  <a:lnTo>
                    <a:pt x="54931" y="1549400"/>
                  </a:lnTo>
                  <a:lnTo>
                    <a:pt x="44664" y="1600200"/>
                  </a:lnTo>
                  <a:lnTo>
                    <a:pt x="35425" y="1638300"/>
                  </a:lnTo>
                  <a:lnTo>
                    <a:pt x="27225" y="1689100"/>
                  </a:lnTo>
                  <a:lnTo>
                    <a:pt x="20078" y="1739900"/>
                  </a:lnTo>
                  <a:lnTo>
                    <a:pt x="13995" y="1778000"/>
                  </a:lnTo>
                  <a:lnTo>
                    <a:pt x="8990" y="1828800"/>
                  </a:lnTo>
                  <a:lnTo>
                    <a:pt x="5076" y="1879600"/>
                  </a:lnTo>
                  <a:lnTo>
                    <a:pt x="2264" y="1930400"/>
                  </a:lnTo>
                  <a:lnTo>
                    <a:pt x="568" y="1968500"/>
                  </a:lnTo>
                  <a:lnTo>
                    <a:pt x="0" y="2019300"/>
                  </a:lnTo>
                  <a:lnTo>
                    <a:pt x="568" y="2070100"/>
                  </a:lnTo>
                  <a:lnTo>
                    <a:pt x="2264" y="2120900"/>
                  </a:lnTo>
                  <a:lnTo>
                    <a:pt x="5076" y="2171700"/>
                  </a:lnTo>
                  <a:lnTo>
                    <a:pt x="8990" y="2209800"/>
                  </a:lnTo>
                  <a:lnTo>
                    <a:pt x="13995" y="2260600"/>
                  </a:lnTo>
                  <a:lnTo>
                    <a:pt x="20078" y="2311400"/>
                  </a:lnTo>
                  <a:lnTo>
                    <a:pt x="27225" y="2349500"/>
                  </a:lnTo>
                  <a:lnTo>
                    <a:pt x="35425" y="2400300"/>
                  </a:lnTo>
                  <a:lnTo>
                    <a:pt x="44664" y="2451100"/>
                  </a:lnTo>
                  <a:lnTo>
                    <a:pt x="54931" y="2489200"/>
                  </a:lnTo>
                  <a:lnTo>
                    <a:pt x="66212" y="2540000"/>
                  </a:lnTo>
                  <a:lnTo>
                    <a:pt x="78495" y="2578100"/>
                  </a:lnTo>
                  <a:lnTo>
                    <a:pt x="91767" y="2628900"/>
                  </a:lnTo>
                  <a:lnTo>
                    <a:pt x="106016" y="2667000"/>
                  </a:lnTo>
                  <a:lnTo>
                    <a:pt x="121229" y="2717800"/>
                  </a:lnTo>
                  <a:lnTo>
                    <a:pt x="137394" y="2755900"/>
                  </a:lnTo>
                  <a:lnTo>
                    <a:pt x="154497" y="2794000"/>
                  </a:lnTo>
                  <a:lnTo>
                    <a:pt x="172527" y="2844800"/>
                  </a:lnTo>
                  <a:lnTo>
                    <a:pt x="191470" y="2882900"/>
                  </a:lnTo>
                  <a:lnTo>
                    <a:pt x="211314" y="2921000"/>
                  </a:lnTo>
                  <a:lnTo>
                    <a:pt x="232046" y="2959100"/>
                  </a:lnTo>
                  <a:lnTo>
                    <a:pt x="253654" y="3009900"/>
                  </a:lnTo>
                  <a:lnTo>
                    <a:pt x="276126" y="3048000"/>
                  </a:lnTo>
                  <a:lnTo>
                    <a:pt x="299448" y="3086100"/>
                  </a:lnTo>
                  <a:lnTo>
                    <a:pt x="323607" y="3124200"/>
                  </a:lnTo>
                  <a:lnTo>
                    <a:pt x="348592" y="3162300"/>
                  </a:lnTo>
                  <a:lnTo>
                    <a:pt x="374390" y="3200400"/>
                  </a:lnTo>
                  <a:lnTo>
                    <a:pt x="400987" y="3225800"/>
                  </a:lnTo>
                  <a:lnTo>
                    <a:pt x="428373" y="3263900"/>
                  </a:lnTo>
                  <a:lnTo>
                    <a:pt x="456533" y="3302000"/>
                  </a:lnTo>
                  <a:lnTo>
                    <a:pt x="485455" y="3340100"/>
                  </a:lnTo>
                  <a:lnTo>
                    <a:pt x="515126" y="3365500"/>
                  </a:lnTo>
                  <a:lnTo>
                    <a:pt x="545535" y="3403600"/>
                  </a:lnTo>
                  <a:lnTo>
                    <a:pt x="576668" y="3441700"/>
                  </a:lnTo>
                  <a:lnTo>
                    <a:pt x="608513" y="3467100"/>
                  </a:lnTo>
                  <a:lnTo>
                    <a:pt x="641057" y="3505200"/>
                  </a:lnTo>
                  <a:lnTo>
                    <a:pt x="674287" y="3530600"/>
                  </a:lnTo>
                  <a:lnTo>
                    <a:pt x="708191" y="3556000"/>
                  </a:lnTo>
                  <a:lnTo>
                    <a:pt x="742757" y="3594100"/>
                  </a:lnTo>
                  <a:lnTo>
                    <a:pt x="777971" y="3619500"/>
                  </a:lnTo>
                  <a:lnTo>
                    <a:pt x="813821" y="3644900"/>
                  </a:lnTo>
                  <a:lnTo>
                    <a:pt x="850294" y="3670300"/>
                  </a:lnTo>
                  <a:lnTo>
                    <a:pt x="887379" y="3695700"/>
                  </a:lnTo>
                  <a:lnTo>
                    <a:pt x="925061" y="3721100"/>
                  </a:lnTo>
                  <a:lnTo>
                    <a:pt x="963330" y="3746500"/>
                  </a:lnTo>
                  <a:lnTo>
                    <a:pt x="1041572" y="3797300"/>
                  </a:lnTo>
                  <a:lnTo>
                    <a:pt x="1081521" y="3810000"/>
                  </a:lnTo>
                  <a:lnTo>
                    <a:pt x="1122005" y="3835400"/>
                  </a:lnTo>
                  <a:lnTo>
                    <a:pt x="1163012" y="3848100"/>
                  </a:lnTo>
                  <a:lnTo>
                    <a:pt x="1204529" y="3873500"/>
                  </a:lnTo>
                  <a:lnTo>
                    <a:pt x="1246543" y="3886200"/>
                  </a:lnTo>
                  <a:lnTo>
                    <a:pt x="1289041" y="3911600"/>
                  </a:lnTo>
                  <a:lnTo>
                    <a:pt x="1332012" y="3924300"/>
                  </a:lnTo>
                  <a:lnTo>
                    <a:pt x="1644962" y="4013200"/>
                  </a:lnTo>
                  <a:lnTo>
                    <a:pt x="2404305" y="4013200"/>
                  </a:lnTo>
                  <a:lnTo>
                    <a:pt x="2717255" y="3924300"/>
                  </a:lnTo>
                  <a:lnTo>
                    <a:pt x="2760226" y="3911600"/>
                  </a:lnTo>
                  <a:lnTo>
                    <a:pt x="2802724" y="3886200"/>
                  </a:lnTo>
                  <a:lnTo>
                    <a:pt x="2844738" y="3873500"/>
                  </a:lnTo>
                  <a:lnTo>
                    <a:pt x="2886255" y="3848100"/>
                  </a:lnTo>
                  <a:lnTo>
                    <a:pt x="2927262" y="3835400"/>
                  </a:lnTo>
                  <a:lnTo>
                    <a:pt x="2967746" y="3810000"/>
                  </a:lnTo>
                  <a:lnTo>
                    <a:pt x="3007695" y="3797300"/>
                  </a:lnTo>
                  <a:lnTo>
                    <a:pt x="1881073" y="3797300"/>
                  </a:lnTo>
                  <a:lnTo>
                    <a:pt x="1833890" y="3784600"/>
                  </a:lnTo>
                  <a:lnTo>
                    <a:pt x="1740629" y="3784600"/>
                  </a:lnTo>
                  <a:lnTo>
                    <a:pt x="1470846" y="3708400"/>
                  </a:lnTo>
                  <a:lnTo>
                    <a:pt x="1342382" y="3670300"/>
                  </a:lnTo>
                  <a:lnTo>
                    <a:pt x="1300621" y="3644900"/>
                  </a:lnTo>
                  <a:lnTo>
                    <a:pt x="1259416" y="3632200"/>
                  </a:lnTo>
                  <a:lnTo>
                    <a:pt x="1178745" y="3581400"/>
                  </a:lnTo>
                  <a:lnTo>
                    <a:pt x="1139309" y="3568700"/>
                  </a:lnTo>
                  <a:lnTo>
                    <a:pt x="1100496" y="3543300"/>
                  </a:lnTo>
                  <a:lnTo>
                    <a:pt x="1062320" y="3517900"/>
                  </a:lnTo>
                  <a:lnTo>
                    <a:pt x="1024800" y="3492500"/>
                  </a:lnTo>
                  <a:lnTo>
                    <a:pt x="987949" y="3467100"/>
                  </a:lnTo>
                  <a:lnTo>
                    <a:pt x="951786" y="3441700"/>
                  </a:lnTo>
                  <a:lnTo>
                    <a:pt x="916326" y="3416300"/>
                  </a:lnTo>
                  <a:lnTo>
                    <a:pt x="881585" y="3390900"/>
                  </a:lnTo>
                  <a:lnTo>
                    <a:pt x="847579" y="3352800"/>
                  </a:lnTo>
                  <a:lnTo>
                    <a:pt x="814325" y="3327400"/>
                  </a:lnTo>
                  <a:lnTo>
                    <a:pt x="781839" y="3289300"/>
                  </a:lnTo>
                  <a:lnTo>
                    <a:pt x="750137" y="3263900"/>
                  </a:lnTo>
                  <a:lnTo>
                    <a:pt x="719235" y="3225800"/>
                  </a:lnTo>
                  <a:lnTo>
                    <a:pt x="689150" y="3200400"/>
                  </a:lnTo>
                  <a:lnTo>
                    <a:pt x="659898" y="3162300"/>
                  </a:lnTo>
                  <a:lnTo>
                    <a:pt x="631494" y="3124200"/>
                  </a:lnTo>
                  <a:lnTo>
                    <a:pt x="603956" y="3098800"/>
                  </a:lnTo>
                  <a:lnTo>
                    <a:pt x="577299" y="3060700"/>
                  </a:lnTo>
                  <a:lnTo>
                    <a:pt x="551540" y="3022600"/>
                  </a:lnTo>
                  <a:lnTo>
                    <a:pt x="526694" y="2984500"/>
                  </a:lnTo>
                  <a:lnTo>
                    <a:pt x="502779" y="2946400"/>
                  </a:lnTo>
                  <a:lnTo>
                    <a:pt x="479809" y="2908300"/>
                  </a:lnTo>
                  <a:lnTo>
                    <a:pt x="457802" y="2870200"/>
                  </a:lnTo>
                  <a:lnTo>
                    <a:pt x="436774" y="2832100"/>
                  </a:lnTo>
                  <a:lnTo>
                    <a:pt x="416741" y="2781300"/>
                  </a:lnTo>
                  <a:lnTo>
                    <a:pt x="397718" y="2743200"/>
                  </a:lnTo>
                  <a:lnTo>
                    <a:pt x="379723" y="2705100"/>
                  </a:lnTo>
                  <a:lnTo>
                    <a:pt x="362772" y="2667000"/>
                  </a:lnTo>
                  <a:lnTo>
                    <a:pt x="346880" y="2616200"/>
                  </a:lnTo>
                  <a:lnTo>
                    <a:pt x="332064" y="2578100"/>
                  </a:lnTo>
                  <a:lnTo>
                    <a:pt x="318340" y="2527300"/>
                  </a:lnTo>
                  <a:lnTo>
                    <a:pt x="305724" y="2489200"/>
                  </a:lnTo>
                  <a:lnTo>
                    <a:pt x="294233" y="2438400"/>
                  </a:lnTo>
                  <a:lnTo>
                    <a:pt x="283883" y="2400300"/>
                  </a:lnTo>
                  <a:lnTo>
                    <a:pt x="274690" y="2349500"/>
                  </a:lnTo>
                  <a:lnTo>
                    <a:pt x="266670" y="2298700"/>
                  </a:lnTo>
                  <a:lnTo>
                    <a:pt x="259839" y="2260600"/>
                  </a:lnTo>
                  <a:lnTo>
                    <a:pt x="254214" y="2209800"/>
                  </a:lnTo>
                  <a:lnTo>
                    <a:pt x="249810" y="2159000"/>
                  </a:lnTo>
                  <a:lnTo>
                    <a:pt x="246645" y="2120900"/>
                  </a:lnTo>
                  <a:lnTo>
                    <a:pt x="244734" y="2070100"/>
                  </a:lnTo>
                  <a:lnTo>
                    <a:pt x="244093" y="2019300"/>
                  </a:lnTo>
                  <a:lnTo>
                    <a:pt x="244734" y="1968500"/>
                  </a:lnTo>
                  <a:lnTo>
                    <a:pt x="246645" y="1930400"/>
                  </a:lnTo>
                  <a:lnTo>
                    <a:pt x="249810" y="1879600"/>
                  </a:lnTo>
                  <a:lnTo>
                    <a:pt x="254214" y="1828800"/>
                  </a:lnTo>
                  <a:lnTo>
                    <a:pt x="259839" y="1778000"/>
                  </a:lnTo>
                  <a:lnTo>
                    <a:pt x="266670" y="1739900"/>
                  </a:lnTo>
                  <a:lnTo>
                    <a:pt x="274690" y="1689100"/>
                  </a:lnTo>
                  <a:lnTo>
                    <a:pt x="283883" y="1651000"/>
                  </a:lnTo>
                  <a:lnTo>
                    <a:pt x="294233" y="1600200"/>
                  </a:lnTo>
                  <a:lnTo>
                    <a:pt x="305724" y="1549400"/>
                  </a:lnTo>
                  <a:lnTo>
                    <a:pt x="318340" y="1511300"/>
                  </a:lnTo>
                  <a:lnTo>
                    <a:pt x="332064" y="1473200"/>
                  </a:lnTo>
                  <a:lnTo>
                    <a:pt x="346880" y="1422400"/>
                  </a:lnTo>
                  <a:lnTo>
                    <a:pt x="362772" y="1384300"/>
                  </a:lnTo>
                  <a:lnTo>
                    <a:pt x="379723" y="1333500"/>
                  </a:lnTo>
                  <a:lnTo>
                    <a:pt x="397718" y="1295400"/>
                  </a:lnTo>
                  <a:lnTo>
                    <a:pt x="416741" y="1257300"/>
                  </a:lnTo>
                  <a:lnTo>
                    <a:pt x="436774" y="1219200"/>
                  </a:lnTo>
                  <a:lnTo>
                    <a:pt x="457802" y="1181100"/>
                  </a:lnTo>
                  <a:lnTo>
                    <a:pt x="479809" y="1130300"/>
                  </a:lnTo>
                  <a:lnTo>
                    <a:pt x="502779" y="1092200"/>
                  </a:lnTo>
                  <a:lnTo>
                    <a:pt x="526694" y="1054100"/>
                  </a:lnTo>
                  <a:lnTo>
                    <a:pt x="551540" y="1016000"/>
                  </a:lnTo>
                  <a:lnTo>
                    <a:pt x="577299" y="990600"/>
                  </a:lnTo>
                  <a:lnTo>
                    <a:pt x="603956" y="952500"/>
                  </a:lnTo>
                  <a:lnTo>
                    <a:pt x="631494" y="914400"/>
                  </a:lnTo>
                  <a:lnTo>
                    <a:pt x="659898" y="876300"/>
                  </a:lnTo>
                  <a:lnTo>
                    <a:pt x="689150" y="838200"/>
                  </a:lnTo>
                  <a:lnTo>
                    <a:pt x="719235" y="812800"/>
                  </a:lnTo>
                  <a:lnTo>
                    <a:pt x="750137" y="774700"/>
                  </a:lnTo>
                  <a:lnTo>
                    <a:pt x="781839" y="749300"/>
                  </a:lnTo>
                  <a:lnTo>
                    <a:pt x="814325" y="711200"/>
                  </a:lnTo>
                  <a:lnTo>
                    <a:pt x="847579" y="685800"/>
                  </a:lnTo>
                  <a:lnTo>
                    <a:pt x="881585" y="660400"/>
                  </a:lnTo>
                  <a:lnTo>
                    <a:pt x="916326" y="622300"/>
                  </a:lnTo>
                  <a:lnTo>
                    <a:pt x="951786" y="596900"/>
                  </a:lnTo>
                  <a:lnTo>
                    <a:pt x="987949" y="571500"/>
                  </a:lnTo>
                  <a:lnTo>
                    <a:pt x="1024800" y="546100"/>
                  </a:lnTo>
                  <a:lnTo>
                    <a:pt x="1062320" y="520700"/>
                  </a:lnTo>
                  <a:lnTo>
                    <a:pt x="1100496" y="495300"/>
                  </a:lnTo>
                  <a:lnTo>
                    <a:pt x="1139309" y="482600"/>
                  </a:lnTo>
                  <a:lnTo>
                    <a:pt x="1218786" y="431800"/>
                  </a:lnTo>
                  <a:lnTo>
                    <a:pt x="1259416" y="419100"/>
                  </a:lnTo>
                  <a:lnTo>
                    <a:pt x="1300621" y="393700"/>
                  </a:lnTo>
                  <a:lnTo>
                    <a:pt x="1342382" y="381000"/>
                  </a:lnTo>
                  <a:lnTo>
                    <a:pt x="1384684" y="355600"/>
                  </a:lnTo>
                  <a:lnTo>
                    <a:pt x="1648949" y="279400"/>
                  </a:lnTo>
                  <a:lnTo>
                    <a:pt x="1694583" y="266700"/>
                  </a:lnTo>
                  <a:lnTo>
                    <a:pt x="1740629" y="266700"/>
                  </a:lnTo>
                  <a:lnTo>
                    <a:pt x="1787070" y="254000"/>
                  </a:lnTo>
                  <a:lnTo>
                    <a:pt x="1833890" y="254000"/>
                  </a:lnTo>
                  <a:lnTo>
                    <a:pt x="1881073" y="241300"/>
                  </a:lnTo>
                  <a:lnTo>
                    <a:pt x="2987720" y="241300"/>
                  </a:lnTo>
                  <a:lnTo>
                    <a:pt x="2927262" y="203200"/>
                  </a:lnTo>
                  <a:lnTo>
                    <a:pt x="2886255" y="190500"/>
                  </a:lnTo>
                  <a:lnTo>
                    <a:pt x="2844738" y="165100"/>
                  </a:lnTo>
                  <a:lnTo>
                    <a:pt x="2760226" y="139700"/>
                  </a:lnTo>
                  <a:lnTo>
                    <a:pt x="2717255" y="114300"/>
                  </a:lnTo>
                  <a:lnTo>
                    <a:pt x="2450226" y="38100"/>
                  </a:lnTo>
                  <a:close/>
                </a:path>
                <a:path w="4049395" h="4038600" extrusionOk="0">
                  <a:moveTo>
                    <a:pt x="2987720" y="241300"/>
                  </a:moveTo>
                  <a:lnTo>
                    <a:pt x="2168194" y="241300"/>
                  </a:lnTo>
                  <a:lnTo>
                    <a:pt x="2215377" y="254000"/>
                  </a:lnTo>
                  <a:lnTo>
                    <a:pt x="2262197" y="254000"/>
                  </a:lnTo>
                  <a:lnTo>
                    <a:pt x="2308638" y="266700"/>
                  </a:lnTo>
                  <a:lnTo>
                    <a:pt x="2354684" y="266700"/>
                  </a:lnTo>
                  <a:lnTo>
                    <a:pt x="2400318" y="279400"/>
                  </a:lnTo>
                  <a:lnTo>
                    <a:pt x="2664583" y="355600"/>
                  </a:lnTo>
                  <a:lnTo>
                    <a:pt x="2706885" y="381000"/>
                  </a:lnTo>
                  <a:lnTo>
                    <a:pt x="2748646" y="393700"/>
                  </a:lnTo>
                  <a:lnTo>
                    <a:pt x="2789851" y="419100"/>
                  </a:lnTo>
                  <a:lnTo>
                    <a:pt x="2830481" y="431800"/>
                  </a:lnTo>
                  <a:lnTo>
                    <a:pt x="2909958" y="482600"/>
                  </a:lnTo>
                  <a:lnTo>
                    <a:pt x="2948771" y="495300"/>
                  </a:lnTo>
                  <a:lnTo>
                    <a:pt x="2986947" y="520700"/>
                  </a:lnTo>
                  <a:lnTo>
                    <a:pt x="3024467" y="546100"/>
                  </a:lnTo>
                  <a:lnTo>
                    <a:pt x="3061318" y="571500"/>
                  </a:lnTo>
                  <a:lnTo>
                    <a:pt x="3097481" y="596900"/>
                  </a:lnTo>
                  <a:lnTo>
                    <a:pt x="3132941" y="622300"/>
                  </a:lnTo>
                  <a:lnTo>
                    <a:pt x="3167682" y="660400"/>
                  </a:lnTo>
                  <a:lnTo>
                    <a:pt x="3201688" y="685800"/>
                  </a:lnTo>
                  <a:lnTo>
                    <a:pt x="3234942" y="711200"/>
                  </a:lnTo>
                  <a:lnTo>
                    <a:pt x="3267428" y="749300"/>
                  </a:lnTo>
                  <a:lnTo>
                    <a:pt x="3299130" y="774700"/>
                  </a:lnTo>
                  <a:lnTo>
                    <a:pt x="3330032" y="812800"/>
                  </a:lnTo>
                  <a:lnTo>
                    <a:pt x="3360117" y="838200"/>
                  </a:lnTo>
                  <a:lnTo>
                    <a:pt x="3389369" y="876300"/>
                  </a:lnTo>
                  <a:lnTo>
                    <a:pt x="3417773" y="914400"/>
                  </a:lnTo>
                  <a:lnTo>
                    <a:pt x="3445311" y="952500"/>
                  </a:lnTo>
                  <a:lnTo>
                    <a:pt x="3471968" y="990600"/>
                  </a:lnTo>
                  <a:lnTo>
                    <a:pt x="3497727" y="1016000"/>
                  </a:lnTo>
                  <a:lnTo>
                    <a:pt x="3522573" y="1054100"/>
                  </a:lnTo>
                  <a:lnTo>
                    <a:pt x="3546488" y="1092200"/>
                  </a:lnTo>
                  <a:lnTo>
                    <a:pt x="3569458" y="1130300"/>
                  </a:lnTo>
                  <a:lnTo>
                    <a:pt x="3591465" y="1181100"/>
                  </a:lnTo>
                  <a:lnTo>
                    <a:pt x="3612493" y="1219200"/>
                  </a:lnTo>
                  <a:lnTo>
                    <a:pt x="3632526" y="1257300"/>
                  </a:lnTo>
                  <a:lnTo>
                    <a:pt x="3651549" y="1295400"/>
                  </a:lnTo>
                  <a:lnTo>
                    <a:pt x="3669544" y="1333500"/>
                  </a:lnTo>
                  <a:lnTo>
                    <a:pt x="3686495" y="1384300"/>
                  </a:lnTo>
                  <a:lnTo>
                    <a:pt x="3702387" y="1422400"/>
                  </a:lnTo>
                  <a:lnTo>
                    <a:pt x="3717203" y="1473200"/>
                  </a:lnTo>
                  <a:lnTo>
                    <a:pt x="3730927" y="1511300"/>
                  </a:lnTo>
                  <a:lnTo>
                    <a:pt x="3743543" y="1549400"/>
                  </a:lnTo>
                  <a:lnTo>
                    <a:pt x="3755034" y="1600200"/>
                  </a:lnTo>
                  <a:lnTo>
                    <a:pt x="3765384" y="1651000"/>
                  </a:lnTo>
                  <a:lnTo>
                    <a:pt x="3774577" y="1689100"/>
                  </a:lnTo>
                  <a:lnTo>
                    <a:pt x="3782597" y="1739900"/>
                  </a:lnTo>
                  <a:lnTo>
                    <a:pt x="3789428" y="1778000"/>
                  </a:lnTo>
                  <a:lnTo>
                    <a:pt x="3795053" y="1828800"/>
                  </a:lnTo>
                  <a:lnTo>
                    <a:pt x="3799457" y="1879600"/>
                  </a:lnTo>
                  <a:lnTo>
                    <a:pt x="3802622" y="1930400"/>
                  </a:lnTo>
                  <a:lnTo>
                    <a:pt x="3804533" y="1968500"/>
                  </a:lnTo>
                  <a:lnTo>
                    <a:pt x="3805174" y="2019300"/>
                  </a:lnTo>
                  <a:lnTo>
                    <a:pt x="3804533" y="2070100"/>
                  </a:lnTo>
                  <a:lnTo>
                    <a:pt x="3802622" y="2120900"/>
                  </a:lnTo>
                  <a:lnTo>
                    <a:pt x="3799457" y="2159000"/>
                  </a:lnTo>
                  <a:lnTo>
                    <a:pt x="3795053" y="2209800"/>
                  </a:lnTo>
                  <a:lnTo>
                    <a:pt x="3789428" y="2260600"/>
                  </a:lnTo>
                  <a:lnTo>
                    <a:pt x="3782597" y="2298700"/>
                  </a:lnTo>
                  <a:lnTo>
                    <a:pt x="3774577" y="2349500"/>
                  </a:lnTo>
                  <a:lnTo>
                    <a:pt x="3765384" y="2400300"/>
                  </a:lnTo>
                  <a:lnTo>
                    <a:pt x="3755034" y="2438400"/>
                  </a:lnTo>
                  <a:lnTo>
                    <a:pt x="3743543" y="2489200"/>
                  </a:lnTo>
                  <a:lnTo>
                    <a:pt x="3730927" y="2527300"/>
                  </a:lnTo>
                  <a:lnTo>
                    <a:pt x="3717203" y="2578100"/>
                  </a:lnTo>
                  <a:lnTo>
                    <a:pt x="3702387" y="2616200"/>
                  </a:lnTo>
                  <a:lnTo>
                    <a:pt x="3686495" y="2667000"/>
                  </a:lnTo>
                  <a:lnTo>
                    <a:pt x="3669544" y="2705100"/>
                  </a:lnTo>
                  <a:lnTo>
                    <a:pt x="3651549" y="2743200"/>
                  </a:lnTo>
                  <a:lnTo>
                    <a:pt x="3632526" y="2781300"/>
                  </a:lnTo>
                  <a:lnTo>
                    <a:pt x="3612493" y="2832100"/>
                  </a:lnTo>
                  <a:lnTo>
                    <a:pt x="3591465" y="2870200"/>
                  </a:lnTo>
                  <a:lnTo>
                    <a:pt x="3569458" y="2908300"/>
                  </a:lnTo>
                  <a:lnTo>
                    <a:pt x="3546488" y="2946400"/>
                  </a:lnTo>
                  <a:lnTo>
                    <a:pt x="3522573" y="2984500"/>
                  </a:lnTo>
                  <a:lnTo>
                    <a:pt x="3497727" y="3022600"/>
                  </a:lnTo>
                  <a:lnTo>
                    <a:pt x="3471968" y="3060700"/>
                  </a:lnTo>
                  <a:lnTo>
                    <a:pt x="3445311" y="3098800"/>
                  </a:lnTo>
                  <a:lnTo>
                    <a:pt x="3417773" y="3124200"/>
                  </a:lnTo>
                  <a:lnTo>
                    <a:pt x="3389369" y="3162300"/>
                  </a:lnTo>
                  <a:lnTo>
                    <a:pt x="3360117" y="3200400"/>
                  </a:lnTo>
                  <a:lnTo>
                    <a:pt x="3330032" y="3225800"/>
                  </a:lnTo>
                  <a:lnTo>
                    <a:pt x="3299130" y="3263900"/>
                  </a:lnTo>
                  <a:lnTo>
                    <a:pt x="3267428" y="3289300"/>
                  </a:lnTo>
                  <a:lnTo>
                    <a:pt x="3234942" y="3327400"/>
                  </a:lnTo>
                  <a:lnTo>
                    <a:pt x="3201688" y="3352800"/>
                  </a:lnTo>
                  <a:lnTo>
                    <a:pt x="3167682" y="3390900"/>
                  </a:lnTo>
                  <a:lnTo>
                    <a:pt x="3132941" y="3416300"/>
                  </a:lnTo>
                  <a:lnTo>
                    <a:pt x="3097481" y="3441700"/>
                  </a:lnTo>
                  <a:lnTo>
                    <a:pt x="3061318" y="3467100"/>
                  </a:lnTo>
                  <a:lnTo>
                    <a:pt x="3024467" y="3492500"/>
                  </a:lnTo>
                  <a:lnTo>
                    <a:pt x="2986947" y="3517900"/>
                  </a:lnTo>
                  <a:lnTo>
                    <a:pt x="2948771" y="3543300"/>
                  </a:lnTo>
                  <a:lnTo>
                    <a:pt x="2909958" y="3568700"/>
                  </a:lnTo>
                  <a:lnTo>
                    <a:pt x="2870522" y="3581400"/>
                  </a:lnTo>
                  <a:lnTo>
                    <a:pt x="2789851" y="3632200"/>
                  </a:lnTo>
                  <a:lnTo>
                    <a:pt x="2748646" y="3644900"/>
                  </a:lnTo>
                  <a:lnTo>
                    <a:pt x="2706885" y="3670300"/>
                  </a:lnTo>
                  <a:lnTo>
                    <a:pt x="2578421" y="3708400"/>
                  </a:lnTo>
                  <a:lnTo>
                    <a:pt x="2308638" y="3784600"/>
                  </a:lnTo>
                  <a:lnTo>
                    <a:pt x="2215377" y="3784600"/>
                  </a:lnTo>
                  <a:lnTo>
                    <a:pt x="2168194" y="3797300"/>
                  </a:lnTo>
                  <a:lnTo>
                    <a:pt x="3007695" y="3797300"/>
                  </a:lnTo>
                  <a:lnTo>
                    <a:pt x="3085937" y="3746500"/>
                  </a:lnTo>
                  <a:lnTo>
                    <a:pt x="3124206" y="3721100"/>
                  </a:lnTo>
                  <a:lnTo>
                    <a:pt x="3161888" y="3695700"/>
                  </a:lnTo>
                  <a:lnTo>
                    <a:pt x="3198973" y="3670300"/>
                  </a:lnTo>
                  <a:lnTo>
                    <a:pt x="3235446" y="3644900"/>
                  </a:lnTo>
                  <a:lnTo>
                    <a:pt x="3271296" y="3619500"/>
                  </a:lnTo>
                  <a:lnTo>
                    <a:pt x="3306510" y="3594100"/>
                  </a:lnTo>
                  <a:lnTo>
                    <a:pt x="3341076" y="3556000"/>
                  </a:lnTo>
                  <a:lnTo>
                    <a:pt x="3374980" y="3530600"/>
                  </a:lnTo>
                  <a:lnTo>
                    <a:pt x="3408210" y="3505200"/>
                  </a:lnTo>
                  <a:lnTo>
                    <a:pt x="3440754" y="3467100"/>
                  </a:lnTo>
                  <a:lnTo>
                    <a:pt x="3472599" y="3441700"/>
                  </a:lnTo>
                  <a:lnTo>
                    <a:pt x="3503732" y="3403600"/>
                  </a:lnTo>
                  <a:lnTo>
                    <a:pt x="3534141" y="3365500"/>
                  </a:lnTo>
                  <a:lnTo>
                    <a:pt x="3563812" y="3340100"/>
                  </a:lnTo>
                  <a:lnTo>
                    <a:pt x="3592734" y="3302000"/>
                  </a:lnTo>
                  <a:lnTo>
                    <a:pt x="3620894" y="3263900"/>
                  </a:lnTo>
                  <a:lnTo>
                    <a:pt x="3648280" y="3225800"/>
                  </a:lnTo>
                  <a:lnTo>
                    <a:pt x="3674877" y="3200400"/>
                  </a:lnTo>
                  <a:lnTo>
                    <a:pt x="3700675" y="3162300"/>
                  </a:lnTo>
                  <a:lnTo>
                    <a:pt x="3725660" y="3124200"/>
                  </a:lnTo>
                  <a:lnTo>
                    <a:pt x="3749819" y="3086100"/>
                  </a:lnTo>
                  <a:lnTo>
                    <a:pt x="3773141" y="3048000"/>
                  </a:lnTo>
                  <a:lnTo>
                    <a:pt x="3795613" y="3009900"/>
                  </a:lnTo>
                  <a:lnTo>
                    <a:pt x="3817221" y="2959100"/>
                  </a:lnTo>
                  <a:lnTo>
                    <a:pt x="3837953" y="2921000"/>
                  </a:lnTo>
                  <a:lnTo>
                    <a:pt x="3857797" y="2882900"/>
                  </a:lnTo>
                  <a:lnTo>
                    <a:pt x="3876740" y="2844800"/>
                  </a:lnTo>
                  <a:lnTo>
                    <a:pt x="3894770" y="2794000"/>
                  </a:lnTo>
                  <a:lnTo>
                    <a:pt x="3911873" y="2755900"/>
                  </a:lnTo>
                  <a:lnTo>
                    <a:pt x="3928038" y="2717800"/>
                  </a:lnTo>
                  <a:lnTo>
                    <a:pt x="3943251" y="2667000"/>
                  </a:lnTo>
                  <a:lnTo>
                    <a:pt x="3957500" y="2628900"/>
                  </a:lnTo>
                  <a:lnTo>
                    <a:pt x="3970772" y="2578100"/>
                  </a:lnTo>
                  <a:lnTo>
                    <a:pt x="3983055" y="2540000"/>
                  </a:lnTo>
                  <a:lnTo>
                    <a:pt x="3994336" y="2489200"/>
                  </a:lnTo>
                  <a:lnTo>
                    <a:pt x="4004603" y="2451100"/>
                  </a:lnTo>
                  <a:lnTo>
                    <a:pt x="4013842" y="2400300"/>
                  </a:lnTo>
                  <a:lnTo>
                    <a:pt x="4022042" y="2349500"/>
                  </a:lnTo>
                  <a:lnTo>
                    <a:pt x="4029189" y="2311400"/>
                  </a:lnTo>
                  <a:lnTo>
                    <a:pt x="4035272" y="2260600"/>
                  </a:lnTo>
                  <a:lnTo>
                    <a:pt x="4040277" y="2209800"/>
                  </a:lnTo>
                  <a:lnTo>
                    <a:pt x="4044191" y="2171700"/>
                  </a:lnTo>
                  <a:lnTo>
                    <a:pt x="4047003" y="2120900"/>
                  </a:lnTo>
                  <a:lnTo>
                    <a:pt x="4048699" y="2070100"/>
                  </a:lnTo>
                  <a:lnTo>
                    <a:pt x="4049268" y="2019300"/>
                  </a:lnTo>
                  <a:lnTo>
                    <a:pt x="4048699" y="1968500"/>
                  </a:lnTo>
                  <a:lnTo>
                    <a:pt x="4047003" y="1930400"/>
                  </a:lnTo>
                  <a:lnTo>
                    <a:pt x="4044191" y="1879600"/>
                  </a:lnTo>
                  <a:lnTo>
                    <a:pt x="4040277" y="1828800"/>
                  </a:lnTo>
                  <a:lnTo>
                    <a:pt x="4035272" y="1778000"/>
                  </a:lnTo>
                  <a:lnTo>
                    <a:pt x="4029189" y="1739900"/>
                  </a:lnTo>
                  <a:lnTo>
                    <a:pt x="4022042" y="1689100"/>
                  </a:lnTo>
                  <a:lnTo>
                    <a:pt x="4013842" y="1638300"/>
                  </a:lnTo>
                  <a:lnTo>
                    <a:pt x="4004603" y="1600200"/>
                  </a:lnTo>
                  <a:lnTo>
                    <a:pt x="3994336" y="1549400"/>
                  </a:lnTo>
                  <a:lnTo>
                    <a:pt x="3983055" y="1511300"/>
                  </a:lnTo>
                  <a:lnTo>
                    <a:pt x="3970772" y="1460500"/>
                  </a:lnTo>
                  <a:lnTo>
                    <a:pt x="3957500" y="1409700"/>
                  </a:lnTo>
                  <a:lnTo>
                    <a:pt x="3943251" y="1371600"/>
                  </a:lnTo>
                  <a:lnTo>
                    <a:pt x="3928038" y="1333500"/>
                  </a:lnTo>
                  <a:lnTo>
                    <a:pt x="3911873" y="1282700"/>
                  </a:lnTo>
                  <a:lnTo>
                    <a:pt x="3894770" y="1244600"/>
                  </a:lnTo>
                  <a:lnTo>
                    <a:pt x="3876740" y="1206500"/>
                  </a:lnTo>
                  <a:lnTo>
                    <a:pt x="3857797" y="1155700"/>
                  </a:lnTo>
                  <a:lnTo>
                    <a:pt x="3837953" y="1117600"/>
                  </a:lnTo>
                  <a:lnTo>
                    <a:pt x="3817221" y="1079500"/>
                  </a:lnTo>
                  <a:lnTo>
                    <a:pt x="3795613" y="1041400"/>
                  </a:lnTo>
                  <a:lnTo>
                    <a:pt x="3773141" y="1003300"/>
                  </a:lnTo>
                  <a:lnTo>
                    <a:pt x="3749819" y="965200"/>
                  </a:lnTo>
                  <a:lnTo>
                    <a:pt x="3725660" y="927100"/>
                  </a:lnTo>
                  <a:lnTo>
                    <a:pt x="3700675" y="889000"/>
                  </a:lnTo>
                  <a:lnTo>
                    <a:pt x="3674877" y="850900"/>
                  </a:lnTo>
                  <a:lnTo>
                    <a:pt x="3648280" y="812800"/>
                  </a:lnTo>
                  <a:lnTo>
                    <a:pt x="3620894" y="774700"/>
                  </a:lnTo>
                  <a:lnTo>
                    <a:pt x="3592734" y="736600"/>
                  </a:lnTo>
                  <a:lnTo>
                    <a:pt x="3563812" y="711200"/>
                  </a:lnTo>
                  <a:lnTo>
                    <a:pt x="3534141" y="673100"/>
                  </a:lnTo>
                  <a:lnTo>
                    <a:pt x="3503732" y="635000"/>
                  </a:lnTo>
                  <a:lnTo>
                    <a:pt x="3472599" y="609600"/>
                  </a:lnTo>
                  <a:lnTo>
                    <a:pt x="3440754" y="571500"/>
                  </a:lnTo>
                  <a:lnTo>
                    <a:pt x="3408210" y="546100"/>
                  </a:lnTo>
                  <a:lnTo>
                    <a:pt x="3374980" y="508000"/>
                  </a:lnTo>
                  <a:lnTo>
                    <a:pt x="3341076" y="482600"/>
                  </a:lnTo>
                  <a:lnTo>
                    <a:pt x="3306510" y="457200"/>
                  </a:lnTo>
                  <a:lnTo>
                    <a:pt x="3271296" y="419100"/>
                  </a:lnTo>
                  <a:lnTo>
                    <a:pt x="3235446" y="393700"/>
                  </a:lnTo>
                  <a:lnTo>
                    <a:pt x="3198973" y="368300"/>
                  </a:lnTo>
                  <a:lnTo>
                    <a:pt x="3161888" y="342900"/>
                  </a:lnTo>
                  <a:lnTo>
                    <a:pt x="3124206" y="317500"/>
                  </a:lnTo>
                  <a:lnTo>
                    <a:pt x="3085937" y="292100"/>
                  </a:lnTo>
                  <a:lnTo>
                    <a:pt x="3047096" y="279400"/>
                  </a:lnTo>
                  <a:lnTo>
                    <a:pt x="2987720" y="241300"/>
                  </a:lnTo>
                  <a:close/>
                </a:path>
                <a:path w="4049395" h="4038600" extrusionOk="0">
                  <a:moveTo>
                    <a:pt x="2311361" y="12700"/>
                  </a:moveTo>
                  <a:lnTo>
                    <a:pt x="1737906" y="12700"/>
                  </a:lnTo>
                  <a:lnTo>
                    <a:pt x="1644962" y="38100"/>
                  </a:lnTo>
                  <a:lnTo>
                    <a:pt x="2404305" y="38100"/>
                  </a:lnTo>
                  <a:lnTo>
                    <a:pt x="2311361" y="12700"/>
                  </a:lnTo>
                  <a:close/>
                </a:path>
                <a:path w="4049395" h="4038600" extrusionOk="0">
                  <a:moveTo>
                    <a:pt x="2217034" y="0"/>
                  </a:moveTo>
                  <a:lnTo>
                    <a:pt x="1832233" y="0"/>
                  </a:lnTo>
                  <a:lnTo>
                    <a:pt x="1784903" y="12700"/>
                  </a:lnTo>
                  <a:lnTo>
                    <a:pt x="2264364" y="12700"/>
                  </a:lnTo>
                  <a:lnTo>
                    <a:pt x="2217034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8" name="Google Shape;248;p7"/>
            <p:cNvSpPr/>
            <p:nvPr/>
          </p:nvSpPr>
          <p:spPr>
            <a:xfrm>
              <a:off x="6633495" y="3422427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29" h="443229" extrusionOk="0">
                  <a:moveTo>
                    <a:pt x="221456" y="0"/>
                  </a:moveTo>
                  <a:lnTo>
                    <a:pt x="179160" y="4054"/>
                  </a:lnTo>
                  <a:lnTo>
                    <a:pt x="138124" y="16216"/>
                  </a:lnTo>
                  <a:lnTo>
                    <a:pt x="99606" y="36486"/>
                  </a:lnTo>
                  <a:lnTo>
                    <a:pt x="64865" y="64865"/>
                  </a:lnTo>
                  <a:lnTo>
                    <a:pt x="36486" y="99606"/>
                  </a:lnTo>
                  <a:lnTo>
                    <a:pt x="16216" y="138124"/>
                  </a:lnTo>
                  <a:lnTo>
                    <a:pt x="4054" y="179160"/>
                  </a:lnTo>
                  <a:lnTo>
                    <a:pt x="0" y="221456"/>
                  </a:lnTo>
                  <a:lnTo>
                    <a:pt x="4054" y="263751"/>
                  </a:lnTo>
                  <a:lnTo>
                    <a:pt x="16216" y="304788"/>
                  </a:lnTo>
                  <a:lnTo>
                    <a:pt x="36486" y="343306"/>
                  </a:lnTo>
                  <a:lnTo>
                    <a:pt x="64865" y="378047"/>
                  </a:lnTo>
                  <a:lnTo>
                    <a:pt x="99606" y="406425"/>
                  </a:lnTo>
                  <a:lnTo>
                    <a:pt x="138124" y="426696"/>
                  </a:lnTo>
                  <a:lnTo>
                    <a:pt x="179160" y="438858"/>
                  </a:lnTo>
                  <a:lnTo>
                    <a:pt x="221456" y="442912"/>
                  </a:lnTo>
                  <a:lnTo>
                    <a:pt x="263751" y="438858"/>
                  </a:lnTo>
                  <a:lnTo>
                    <a:pt x="304788" y="426696"/>
                  </a:lnTo>
                  <a:lnTo>
                    <a:pt x="343306" y="406425"/>
                  </a:lnTo>
                  <a:lnTo>
                    <a:pt x="378047" y="378047"/>
                  </a:lnTo>
                  <a:lnTo>
                    <a:pt x="406425" y="343306"/>
                  </a:lnTo>
                  <a:lnTo>
                    <a:pt x="426696" y="304788"/>
                  </a:lnTo>
                  <a:lnTo>
                    <a:pt x="438858" y="263751"/>
                  </a:lnTo>
                  <a:lnTo>
                    <a:pt x="442912" y="221456"/>
                  </a:lnTo>
                  <a:lnTo>
                    <a:pt x="438858" y="179160"/>
                  </a:lnTo>
                  <a:lnTo>
                    <a:pt x="426696" y="138124"/>
                  </a:lnTo>
                  <a:lnTo>
                    <a:pt x="406425" y="99606"/>
                  </a:lnTo>
                  <a:lnTo>
                    <a:pt x="378047" y="64865"/>
                  </a:lnTo>
                  <a:lnTo>
                    <a:pt x="343306" y="36486"/>
                  </a:lnTo>
                  <a:lnTo>
                    <a:pt x="304788" y="16216"/>
                  </a:lnTo>
                  <a:lnTo>
                    <a:pt x="263751" y="4054"/>
                  </a:lnTo>
                  <a:lnTo>
                    <a:pt x="221456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9" name="Google Shape;249;p7"/>
            <p:cNvSpPr/>
            <p:nvPr/>
          </p:nvSpPr>
          <p:spPr>
            <a:xfrm>
              <a:off x="6633495" y="3422427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29" h="443229" extrusionOk="0">
                  <a:moveTo>
                    <a:pt x="378047" y="64865"/>
                  </a:moveTo>
                  <a:lnTo>
                    <a:pt x="406425" y="99606"/>
                  </a:lnTo>
                  <a:lnTo>
                    <a:pt x="426696" y="138124"/>
                  </a:lnTo>
                  <a:lnTo>
                    <a:pt x="438858" y="179160"/>
                  </a:lnTo>
                  <a:lnTo>
                    <a:pt x="442912" y="221456"/>
                  </a:lnTo>
                  <a:lnTo>
                    <a:pt x="438858" y="263751"/>
                  </a:lnTo>
                  <a:lnTo>
                    <a:pt x="426696" y="304788"/>
                  </a:lnTo>
                  <a:lnTo>
                    <a:pt x="406425" y="343306"/>
                  </a:lnTo>
                  <a:lnTo>
                    <a:pt x="378047" y="378047"/>
                  </a:lnTo>
                  <a:lnTo>
                    <a:pt x="343306" y="406425"/>
                  </a:lnTo>
                  <a:lnTo>
                    <a:pt x="304788" y="426696"/>
                  </a:lnTo>
                  <a:lnTo>
                    <a:pt x="263751" y="438858"/>
                  </a:lnTo>
                  <a:lnTo>
                    <a:pt x="221456" y="442912"/>
                  </a:lnTo>
                  <a:lnTo>
                    <a:pt x="179160" y="438858"/>
                  </a:lnTo>
                  <a:lnTo>
                    <a:pt x="138124" y="426696"/>
                  </a:lnTo>
                  <a:lnTo>
                    <a:pt x="99606" y="406425"/>
                  </a:lnTo>
                  <a:lnTo>
                    <a:pt x="64865" y="378047"/>
                  </a:lnTo>
                  <a:lnTo>
                    <a:pt x="36486" y="343306"/>
                  </a:lnTo>
                  <a:lnTo>
                    <a:pt x="16216" y="304788"/>
                  </a:lnTo>
                  <a:lnTo>
                    <a:pt x="4054" y="263751"/>
                  </a:lnTo>
                  <a:lnTo>
                    <a:pt x="0" y="221456"/>
                  </a:lnTo>
                  <a:lnTo>
                    <a:pt x="4054" y="179160"/>
                  </a:lnTo>
                  <a:lnTo>
                    <a:pt x="16216" y="138124"/>
                  </a:lnTo>
                  <a:lnTo>
                    <a:pt x="36486" y="99606"/>
                  </a:lnTo>
                  <a:lnTo>
                    <a:pt x="64865" y="64865"/>
                  </a:lnTo>
                  <a:lnTo>
                    <a:pt x="99606" y="36486"/>
                  </a:lnTo>
                  <a:lnTo>
                    <a:pt x="138124" y="16216"/>
                  </a:lnTo>
                  <a:lnTo>
                    <a:pt x="179160" y="4054"/>
                  </a:lnTo>
                  <a:lnTo>
                    <a:pt x="221456" y="0"/>
                  </a:lnTo>
                  <a:lnTo>
                    <a:pt x="263751" y="4054"/>
                  </a:lnTo>
                  <a:lnTo>
                    <a:pt x="304788" y="16216"/>
                  </a:lnTo>
                  <a:lnTo>
                    <a:pt x="343306" y="36486"/>
                  </a:lnTo>
                  <a:lnTo>
                    <a:pt x="378047" y="64865"/>
                  </a:lnTo>
                </a:path>
              </a:pathLst>
            </a:custGeom>
            <a:noFill/>
            <a:ln w="28575" cap="flat" cmpd="sng">
              <a:solidFill>
                <a:srgbClr val="DDEAF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0" name="Google Shape;250;p7"/>
            <p:cNvSpPr/>
            <p:nvPr/>
          </p:nvSpPr>
          <p:spPr>
            <a:xfrm>
              <a:off x="6633495" y="611533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29" h="443229" extrusionOk="0">
                  <a:moveTo>
                    <a:pt x="221456" y="0"/>
                  </a:moveTo>
                  <a:lnTo>
                    <a:pt x="179160" y="4054"/>
                  </a:lnTo>
                  <a:lnTo>
                    <a:pt x="138124" y="16216"/>
                  </a:lnTo>
                  <a:lnTo>
                    <a:pt x="99606" y="36486"/>
                  </a:lnTo>
                  <a:lnTo>
                    <a:pt x="64865" y="64865"/>
                  </a:lnTo>
                  <a:lnTo>
                    <a:pt x="36486" y="99606"/>
                  </a:lnTo>
                  <a:lnTo>
                    <a:pt x="16216" y="138124"/>
                  </a:lnTo>
                  <a:lnTo>
                    <a:pt x="4054" y="179160"/>
                  </a:lnTo>
                  <a:lnTo>
                    <a:pt x="0" y="221456"/>
                  </a:lnTo>
                  <a:lnTo>
                    <a:pt x="4054" y="263751"/>
                  </a:lnTo>
                  <a:lnTo>
                    <a:pt x="16216" y="304788"/>
                  </a:lnTo>
                  <a:lnTo>
                    <a:pt x="36486" y="343306"/>
                  </a:lnTo>
                  <a:lnTo>
                    <a:pt x="64865" y="378047"/>
                  </a:lnTo>
                  <a:lnTo>
                    <a:pt x="99606" y="406425"/>
                  </a:lnTo>
                  <a:lnTo>
                    <a:pt x="138124" y="426696"/>
                  </a:lnTo>
                  <a:lnTo>
                    <a:pt x="179160" y="438858"/>
                  </a:lnTo>
                  <a:lnTo>
                    <a:pt x="221456" y="442912"/>
                  </a:lnTo>
                  <a:lnTo>
                    <a:pt x="263751" y="438858"/>
                  </a:lnTo>
                  <a:lnTo>
                    <a:pt x="304788" y="426696"/>
                  </a:lnTo>
                  <a:lnTo>
                    <a:pt x="343306" y="406425"/>
                  </a:lnTo>
                  <a:lnTo>
                    <a:pt x="378047" y="378047"/>
                  </a:lnTo>
                  <a:lnTo>
                    <a:pt x="406425" y="343306"/>
                  </a:lnTo>
                  <a:lnTo>
                    <a:pt x="426696" y="304788"/>
                  </a:lnTo>
                  <a:lnTo>
                    <a:pt x="438858" y="263751"/>
                  </a:lnTo>
                  <a:lnTo>
                    <a:pt x="442912" y="221456"/>
                  </a:lnTo>
                  <a:lnTo>
                    <a:pt x="438858" y="179160"/>
                  </a:lnTo>
                  <a:lnTo>
                    <a:pt x="426696" y="138124"/>
                  </a:lnTo>
                  <a:lnTo>
                    <a:pt x="406425" y="99606"/>
                  </a:lnTo>
                  <a:lnTo>
                    <a:pt x="378047" y="64865"/>
                  </a:lnTo>
                  <a:lnTo>
                    <a:pt x="343306" y="36486"/>
                  </a:lnTo>
                  <a:lnTo>
                    <a:pt x="304788" y="16216"/>
                  </a:lnTo>
                  <a:lnTo>
                    <a:pt x="263751" y="4054"/>
                  </a:lnTo>
                  <a:lnTo>
                    <a:pt x="221456" y="0"/>
                  </a:lnTo>
                  <a:close/>
                </a:path>
              </a:pathLst>
            </a:custGeom>
            <a:solidFill>
              <a:srgbClr val="EEC78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1" name="Google Shape;251;p7"/>
            <p:cNvSpPr/>
            <p:nvPr/>
          </p:nvSpPr>
          <p:spPr>
            <a:xfrm>
              <a:off x="6633495" y="6115335"/>
              <a:ext cx="443230" cy="443230"/>
            </a:xfrm>
            <a:custGeom>
              <a:avLst/>
              <a:gdLst/>
              <a:ahLst/>
              <a:cxnLst/>
              <a:rect l="l" t="t" r="r" b="b"/>
              <a:pathLst>
                <a:path w="443229" h="443229" extrusionOk="0">
                  <a:moveTo>
                    <a:pt x="64865" y="64865"/>
                  </a:moveTo>
                  <a:lnTo>
                    <a:pt x="99606" y="36486"/>
                  </a:lnTo>
                  <a:lnTo>
                    <a:pt x="138124" y="16216"/>
                  </a:lnTo>
                  <a:lnTo>
                    <a:pt x="179160" y="4054"/>
                  </a:lnTo>
                  <a:lnTo>
                    <a:pt x="221456" y="0"/>
                  </a:lnTo>
                  <a:lnTo>
                    <a:pt x="263751" y="4054"/>
                  </a:lnTo>
                  <a:lnTo>
                    <a:pt x="304788" y="16216"/>
                  </a:lnTo>
                  <a:lnTo>
                    <a:pt x="343306" y="36486"/>
                  </a:lnTo>
                  <a:lnTo>
                    <a:pt x="378047" y="64865"/>
                  </a:lnTo>
                  <a:lnTo>
                    <a:pt x="406425" y="99606"/>
                  </a:lnTo>
                  <a:lnTo>
                    <a:pt x="426696" y="138124"/>
                  </a:lnTo>
                  <a:lnTo>
                    <a:pt x="438858" y="179160"/>
                  </a:lnTo>
                  <a:lnTo>
                    <a:pt x="442912" y="221456"/>
                  </a:lnTo>
                  <a:lnTo>
                    <a:pt x="438858" y="263751"/>
                  </a:lnTo>
                  <a:lnTo>
                    <a:pt x="426696" y="304788"/>
                  </a:lnTo>
                  <a:lnTo>
                    <a:pt x="406425" y="343306"/>
                  </a:lnTo>
                  <a:lnTo>
                    <a:pt x="378047" y="378047"/>
                  </a:lnTo>
                  <a:lnTo>
                    <a:pt x="343306" y="406425"/>
                  </a:lnTo>
                  <a:lnTo>
                    <a:pt x="304788" y="426696"/>
                  </a:lnTo>
                  <a:lnTo>
                    <a:pt x="263751" y="438858"/>
                  </a:lnTo>
                  <a:lnTo>
                    <a:pt x="221456" y="442912"/>
                  </a:lnTo>
                  <a:lnTo>
                    <a:pt x="179160" y="438858"/>
                  </a:lnTo>
                  <a:lnTo>
                    <a:pt x="138124" y="426696"/>
                  </a:lnTo>
                  <a:lnTo>
                    <a:pt x="99606" y="406425"/>
                  </a:lnTo>
                  <a:lnTo>
                    <a:pt x="64865" y="378047"/>
                  </a:lnTo>
                  <a:lnTo>
                    <a:pt x="36486" y="343306"/>
                  </a:lnTo>
                  <a:lnTo>
                    <a:pt x="16216" y="304788"/>
                  </a:lnTo>
                  <a:lnTo>
                    <a:pt x="4054" y="263751"/>
                  </a:lnTo>
                  <a:lnTo>
                    <a:pt x="0" y="221456"/>
                  </a:lnTo>
                  <a:lnTo>
                    <a:pt x="4054" y="179160"/>
                  </a:lnTo>
                  <a:lnTo>
                    <a:pt x="16216" y="138124"/>
                  </a:lnTo>
                  <a:lnTo>
                    <a:pt x="36486" y="99606"/>
                  </a:lnTo>
                  <a:lnTo>
                    <a:pt x="64865" y="64865"/>
                  </a:lnTo>
                </a:path>
              </a:pathLst>
            </a:custGeom>
            <a:noFill/>
            <a:ln w="28550" cap="flat" cmpd="sng">
              <a:solidFill>
                <a:srgbClr val="FFF1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2" name="Google Shape;252;p7"/>
            <p:cNvSpPr/>
            <p:nvPr/>
          </p:nvSpPr>
          <p:spPr>
            <a:xfrm>
              <a:off x="9329388" y="6115335"/>
              <a:ext cx="441959" cy="443230"/>
            </a:xfrm>
            <a:custGeom>
              <a:avLst/>
              <a:gdLst/>
              <a:ahLst/>
              <a:cxnLst/>
              <a:rect l="l" t="t" r="r" b="b"/>
              <a:pathLst>
                <a:path w="441959" h="443229" extrusionOk="0">
                  <a:moveTo>
                    <a:pt x="220757" y="0"/>
                  </a:moveTo>
                  <a:lnTo>
                    <a:pt x="178604" y="4054"/>
                  </a:lnTo>
                  <a:lnTo>
                    <a:pt x="137703" y="16216"/>
                  </a:lnTo>
                  <a:lnTo>
                    <a:pt x="99309" y="36486"/>
                  </a:lnTo>
                  <a:lnTo>
                    <a:pt x="64674" y="64865"/>
                  </a:lnTo>
                  <a:lnTo>
                    <a:pt x="36379" y="99606"/>
                  </a:lnTo>
                  <a:lnTo>
                    <a:pt x="16168" y="138124"/>
                  </a:lnTo>
                  <a:lnTo>
                    <a:pt x="4042" y="179160"/>
                  </a:lnTo>
                  <a:lnTo>
                    <a:pt x="0" y="221456"/>
                  </a:lnTo>
                  <a:lnTo>
                    <a:pt x="4042" y="263751"/>
                  </a:lnTo>
                  <a:lnTo>
                    <a:pt x="16168" y="304788"/>
                  </a:lnTo>
                  <a:lnTo>
                    <a:pt x="36379" y="343306"/>
                  </a:lnTo>
                  <a:lnTo>
                    <a:pt x="64674" y="378047"/>
                  </a:lnTo>
                  <a:lnTo>
                    <a:pt x="99309" y="406425"/>
                  </a:lnTo>
                  <a:lnTo>
                    <a:pt x="137703" y="426696"/>
                  </a:lnTo>
                  <a:lnTo>
                    <a:pt x="178604" y="438858"/>
                  </a:lnTo>
                  <a:lnTo>
                    <a:pt x="220757" y="442912"/>
                  </a:lnTo>
                  <a:lnTo>
                    <a:pt x="262911" y="438858"/>
                  </a:lnTo>
                  <a:lnTo>
                    <a:pt x="303811" y="426696"/>
                  </a:lnTo>
                  <a:lnTo>
                    <a:pt x="342205" y="406425"/>
                  </a:lnTo>
                  <a:lnTo>
                    <a:pt x="376840" y="378047"/>
                  </a:lnTo>
                  <a:lnTo>
                    <a:pt x="405135" y="343306"/>
                  </a:lnTo>
                  <a:lnTo>
                    <a:pt x="425346" y="304788"/>
                  </a:lnTo>
                  <a:lnTo>
                    <a:pt x="437473" y="263751"/>
                  </a:lnTo>
                  <a:lnTo>
                    <a:pt x="441515" y="221456"/>
                  </a:lnTo>
                  <a:lnTo>
                    <a:pt x="437473" y="179160"/>
                  </a:lnTo>
                  <a:lnTo>
                    <a:pt x="425346" y="138124"/>
                  </a:lnTo>
                  <a:lnTo>
                    <a:pt x="405135" y="99606"/>
                  </a:lnTo>
                  <a:lnTo>
                    <a:pt x="376840" y="64865"/>
                  </a:lnTo>
                  <a:lnTo>
                    <a:pt x="342205" y="36486"/>
                  </a:lnTo>
                  <a:lnTo>
                    <a:pt x="303811" y="16216"/>
                  </a:lnTo>
                  <a:lnTo>
                    <a:pt x="262911" y="4054"/>
                  </a:lnTo>
                  <a:lnTo>
                    <a:pt x="220757" y="0"/>
                  </a:lnTo>
                  <a:close/>
                </a:path>
              </a:pathLst>
            </a:custGeom>
            <a:solidFill>
              <a:srgbClr val="83968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3" name="Google Shape;253;p7"/>
            <p:cNvSpPr/>
            <p:nvPr/>
          </p:nvSpPr>
          <p:spPr>
            <a:xfrm>
              <a:off x="9329388" y="6115335"/>
              <a:ext cx="441959" cy="443230"/>
            </a:xfrm>
            <a:custGeom>
              <a:avLst/>
              <a:gdLst/>
              <a:ahLst/>
              <a:cxnLst/>
              <a:rect l="l" t="t" r="r" b="b"/>
              <a:pathLst>
                <a:path w="441959" h="443229" extrusionOk="0">
                  <a:moveTo>
                    <a:pt x="64674" y="378047"/>
                  </a:moveTo>
                  <a:lnTo>
                    <a:pt x="36379" y="343306"/>
                  </a:lnTo>
                  <a:lnTo>
                    <a:pt x="16168" y="304788"/>
                  </a:lnTo>
                  <a:lnTo>
                    <a:pt x="4042" y="263751"/>
                  </a:lnTo>
                  <a:lnTo>
                    <a:pt x="0" y="221456"/>
                  </a:lnTo>
                  <a:lnTo>
                    <a:pt x="4042" y="179160"/>
                  </a:lnTo>
                  <a:lnTo>
                    <a:pt x="16168" y="138124"/>
                  </a:lnTo>
                  <a:lnTo>
                    <a:pt x="36379" y="99606"/>
                  </a:lnTo>
                  <a:lnTo>
                    <a:pt x="64674" y="64865"/>
                  </a:lnTo>
                  <a:lnTo>
                    <a:pt x="99309" y="36486"/>
                  </a:lnTo>
                  <a:lnTo>
                    <a:pt x="137703" y="16216"/>
                  </a:lnTo>
                  <a:lnTo>
                    <a:pt x="178604" y="4054"/>
                  </a:lnTo>
                  <a:lnTo>
                    <a:pt x="220757" y="0"/>
                  </a:lnTo>
                  <a:lnTo>
                    <a:pt x="262911" y="4054"/>
                  </a:lnTo>
                  <a:lnTo>
                    <a:pt x="303811" y="16216"/>
                  </a:lnTo>
                  <a:lnTo>
                    <a:pt x="342205" y="36486"/>
                  </a:lnTo>
                  <a:lnTo>
                    <a:pt x="376840" y="64865"/>
                  </a:lnTo>
                  <a:lnTo>
                    <a:pt x="405135" y="99606"/>
                  </a:lnTo>
                  <a:lnTo>
                    <a:pt x="425346" y="138124"/>
                  </a:lnTo>
                  <a:lnTo>
                    <a:pt x="437473" y="179160"/>
                  </a:lnTo>
                  <a:lnTo>
                    <a:pt x="441515" y="221456"/>
                  </a:lnTo>
                  <a:lnTo>
                    <a:pt x="437473" y="263751"/>
                  </a:lnTo>
                  <a:lnTo>
                    <a:pt x="425346" y="304788"/>
                  </a:lnTo>
                  <a:lnTo>
                    <a:pt x="405135" y="343306"/>
                  </a:lnTo>
                  <a:lnTo>
                    <a:pt x="376840" y="378047"/>
                  </a:lnTo>
                  <a:lnTo>
                    <a:pt x="342205" y="406425"/>
                  </a:lnTo>
                  <a:lnTo>
                    <a:pt x="303811" y="426696"/>
                  </a:lnTo>
                  <a:lnTo>
                    <a:pt x="262911" y="438858"/>
                  </a:lnTo>
                  <a:lnTo>
                    <a:pt x="220757" y="442912"/>
                  </a:lnTo>
                  <a:lnTo>
                    <a:pt x="178604" y="438858"/>
                  </a:lnTo>
                  <a:lnTo>
                    <a:pt x="137703" y="426696"/>
                  </a:lnTo>
                  <a:lnTo>
                    <a:pt x="99309" y="406425"/>
                  </a:lnTo>
                  <a:lnTo>
                    <a:pt x="64674" y="378047"/>
                  </a:lnTo>
                </a:path>
              </a:pathLst>
            </a:custGeom>
            <a:noFill/>
            <a:ln w="28575" cap="flat" cmpd="sng">
              <a:solidFill>
                <a:srgbClr val="ECECE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4" name="Google Shape;254;p7"/>
            <p:cNvSpPr/>
            <p:nvPr/>
          </p:nvSpPr>
          <p:spPr>
            <a:xfrm>
              <a:off x="9329388" y="3422427"/>
              <a:ext cx="441959" cy="443230"/>
            </a:xfrm>
            <a:custGeom>
              <a:avLst/>
              <a:gdLst/>
              <a:ahLst/>
              <a:cxnLst/>
              <a:rect l="l" t="t" r="r" b="b"/>
              <a:pathLst>
                <a:path w="441959" h="443229" extrusionOk="0">
                  <a:moveTo>
                    <a:pt x="220757" y="0"/>
                  </a:moveTo>
                  <a:lnTo>
                    <a:pt x="178604" y="4054"/>
                  </a:lnTo>
                  <a:lnTo>
                    <a:pt x="137703" y="16216"/>
                  </a:lnTo>
                  <a:lnTo>
                    <a:pt x="99309" y="36486"/>
                  </a:lnTo>
                  <a:lnTo>
                    <a:pt x="64674" y="64865"/>
                  </a:lnTo>
                  <a:lnTo>
                    <a:pt x="36379" y="99606"/>
                  </a:lnTo>
                  <a:lnTo>
                    <a:pt x="16168" y="138124"/>
                  </a:lnTo>
                  <a:lnTo>
                    <a:pt x="4042" y="179160"/>
                  </a:lnTo>
                  <a:lnTo>
                    <a:pt x="0" y="221456"/>
                  </a:lnTo>
                  <a:lnTo>
                    <a:pt x="4042" y="263751"/>
                  </a:lnTo>
                  <a:lnTo>
                    <a:pt x="16168" y="304788"/>
                  </a:lnTo>
                  <a:lnTo>
                    <a:pt x="36379" y="343306"/>
                  </a:lnTo>
                  <a:lnTo>
                    <a:pt x="64674" y="378047"/>
                  </a:lnTo>
                  <a:lnTo>
                    <a:pt x="99309" y="406425"/>
                  </a:lnTo>
                  <a:lnTo>
                    <a:pt x="137703" y="426696"/>
                  </a:lnTo>
                  <a:lnTo>
                    <a:pt x="178604" y="438858"/>
                  </a:lnTo>
                  <a:lnTo>
                    <a:pt x="220757" y="442912"/>
                  </a:lnTo>
                  <a:lnTo>
                    <a:pt x="262911" y="438858"/>
                  </a:lnTo>
                  <a:lnTo>
                    <a:pt x="303811" y="426696"/>
                  </a:lnTo>
                  <a:lnTo>
                    <a:pt x="342205" y="406425"/>
                  </a:lnTo>
                  <a:lnTo>
                    <a:pt x="376840" y="378047"/>
                  </a:lnTo>
                  <a:lnTo>
                    <a:pt x="405135" y="343306"/>
                  </a:lnTo>
                  <a:lnTo>
                    <a:pt x="425346" y="304788"/>
                  </a:lnTo>
                  <a:lnTo>
                    <a:pt x="437473" y="263751"/>
                  </a:lnTo>
                  <a:lnTo>
                    <a:pt x="441515" y="221456"/>
                  </a:lnTo>
                  <a:lnTo>
                    <a:pt x="437473" y="179160"/>
                  </a:lnTo>
                  <a:lnTo>
                    <a:pt x="425346" y="138124"/>
                  </a:lnTo>
                  <a:lnTo>
                    <a:pt x="405135" y="99606"/>
                  </a:lnTo>
                  <a:lnTo>
                    <a:pt x="376840" y="64865"/>
                  </a:lnTo>
                  <a:lnTo>
                    <a:pt x="342205" y="36486"/>
                  </a:lnTo>
                  <a:lnTo>
                    <a:pt x="303811" y="16216"/>
                  </a:lnTo>
                  <a:lnTo>
                    <a:pt x="262911" y="4054"/>
                  </a:lnTo>
                  <a:lnTo>
                    <a:pt x="220757" y="0"/>
                  </a:lnTo>
                  <a:close/>
                </a:path>
              </a:pathLst>
            </a:custGeom>
            <a:solidFill>
              <a:srgbClr val="FF886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5" name="Google Shape;255;p7"/>
            <p:cNvSpPr/>
            <p:nvPr/>
          </p:nvSpPr>
          <p:spPr>
            <a:xfrm>
              <a:off x="9329388" y="3422427"/>
              <a:ext cx="441959" cy="443230"/>
            </a:xfrm>
            <a:custGeom>
              <a:avLst/>
              <a:gdLst/>
              <a:ahLst/>
              <a:cxnLst/>
              <a:rect l="l" t="t" r="r" b="b"/>
              <a:pathLst>
                <a:path w="441959" h="443229" extrusionOk="0">
                  <a:moveTo>
                    <a:pt x="376840" y="378047"/>
                  </a:moveTo>
                  <a:lnTo>
                    <a:pt x="342205" y="406425"/>
                  </a:lnTo>
                  <a:lnTo>
                    <a:pt x="303811" y="426696"/>
                  </a:lnTo>
                  <a:lnTo>
                    <a:pt x="262911" y="438858"/>
                  </a:lnTo>
                  <a:lnTo>
                    <a:pt x="220757" y="442912"/>
                  </a:lnTo>
                  <a:lnTo>
                    <a:pt x="178604" y="438858"/>
                  </a:lnTo>
                  <a:lnTo>
                    <a:pt x="137703" y="426696"/>
                  </a:lnTo>
                  <a:lnTo>
                    <a:pt x="99309" y="406425"/>
                  </a:lnTo>
                  <a:lnTo>
                    <a:pt x="64674" y="378047"/>
                  </a:lnTo>
                  <a:lnTo>
                    <a:pt x="36379" y="343306"/>
                  </a:lnTo>
                  <a:lnTo>
                    <a:pt x="16168" y="304788"/>
                  </a:lnTo>
                  <a:lnTo>
                    <a:pt x="4042" y="263751"/>
                  </a:lnTo>
                  <a:lnTo>
                    <a:pt x="0" y="221456"/>
                  </a:lnTo>
                  <a:lnTo>
                    <a:pt x="4042" y="179160"/>
                  </a:lnTo>
                  <a:lnTo>
                    <a:pt x="16168" y="138124"/>
                  </a:lnTo>
                  <a:lnTo>
                    <a:pt x="36379" y="99606"/>
                  </a:lnTo>
                  <a:lnTo>
                    <a:pt x="64674" y="64865"/>
                  </a:lnTo>
                  <a:lnTo>
                    <a:pt x="99309" y="36486"/>
                  </a:lnTo>
                  <a:lnTo>
                    <a:pt x="137703" y="16216"/>
                  </a:lnTo>
                  <a:lnTo>
                    <a:pt x="178604" y="4054"/>
                  </a:lnTo>
                  <a:lnTo>
                    <a:pt x="220757" y="0"/>
                  </a:lnTo>
                  <a:lnTo>
                    <a:pt x="262911" y="4054"/>
                  </a:lnTo>
                  <a:lnTo>
                    <a:pt x="303811" y="16216"/>
                  </a:lnTo>
                  <a:lnTo>
                    <a:pt x="342205" y="36486"/>
                  </a:lnTo>
                  <a:lnTo>
                    <a:pt x="376840" y="64865"/>
                  </a:lnTo>
                  <a:lnTo>
                    <a:pt x="405135" y="99606"/>
                  </a:lnTo>
                  <a:lnTo>
                    <a:pt x="425346" y="138124"/>
                  </a:lnTo>
                  <a:lnTo>
                    <a:pt x="437473" y="179160"/>
                  </a:lnTo>
                  <a:lnTo>
                    <a:pt x="441515" y="221456"/>
                  </a:lnTo>
                  <a:lnTo>
                    <a:pt x="437473" y="263751"/>
                  </a:lnTo>
                  <a:lnTo>
                    <a:pt x="425346" y="304788"/>
                  </a:lnTo>
                  <a:lnTo>
                    <a:pt x="405135" y="343306"/>
                  </a:lnTo>
                  <a:lnTo>
                    <a:pt x="376840" y="378047"/>
                  </a:lnTo>
                </a:path>
              </a:pathLst>
            </a:custGeom>
            <a:noFill/>
            <a:ln w="28575" cap="flat" cmpd="sng">
              <a:solidFill>
                <a:srgbClr val="FAE3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6" name="Google Shape;256;p7"/>
            <p:cNvSpPr/>
            <p:nvPr/>
          </p:nvSpPr>
          <p:spPr>
            <a:xfrm>
              <a:off x="5141976" y="2799587"/>
              <a:ext cx="1453515" cy="669925"/>
            </a:xfrm>
            <a:custGeom>
              <a:avLst/>
              <a:gdLst/>
              <a:ahLst/>
              <a:cxnLst/>
              <a:rect l="l" t="t" r="r" b="b"/>
              <a:pathLst>
                <a:path w="1453515" h="669925" extrusionOk="0">
                  <a:moveTo>
                    <a:pt x="799591" y="0"/>
                  </a:moveTo>
                  <a:lnTo>
                    <a:pt x="0" y="0"/>
                  </a:lnTo>
                  <a:lnTo>
                    <a:pt x="0" y="35433"/>
                  </a:lnTo>
                  <a:lnTo>
                    <a:pt x="787781" y="35433"/>
                  </a:lnTo>
                  <a:lnTo>
                    <a:pt x="1267587" y="514223"/>
                  </a:lnTo>
                  <a:lnTo>
                    <a:pt x="1255345" y="546933"/>
                  </a:lnTo>
                  <a:lnTo>
                    <a:pt x="1254236" y="580739"/>
                  </a:lnTo>
                  <a:lnTo>
                    <a:pt x="1264247" y="612306"/>
                  </a:lnTo>
                  <a:lnTo>
                    <a:pt x="1285366" y="638301"/>
                  </a:lnTo>
                  <a:lnTo>
                    <a:pt x="1316751" y="661590"/>
                  </a:lnTo>
                  <a:lnTo>
                    <a:pt x="1354232" y="669353"/>
                  </a:lnTo>
                  <a:lnTo>
                    <a:pt x="1392808" y="661590"/>
                  </a:lnTo>
                  <a:lnTo>
                    <a:pt x="1427479" y="638301"/>
                  </a:lnTo>
                  <a:lnTo>
                    <a:pt x="1447391" y="603579"/>
                  </a:lnTo>
                  <a:lnTo>
                    <a:pt x="1453419" y="564451"/>
                  </a:lnTo>
                  <a:lnTo>
                    <a:pt x="1445017" y="525323"/>
                  </a:lnTo>
                  <a:lnTo>
                    <a:pt x="1421638" y="490600"/>
                  </a:lnTo>
                  <a:lnTo>
                    <a:pt x="1391165" y="470669"/>
                  </a:lnTo>
                  <a:lnTo>
                    <a:pt x="1355693" y="464026"/>
                  </a:lnTo>
                  <a:lnTo>
                    <a:pt x="1319125" y="470669"/>
                  </a:lnTo>
                  <a:lnTo>
                    <a:pt x="1285366" y="490600"/>
                  </a:lnTo>
                  <a:lnTo>
                    <a:pt x="799591" y="0"/>
                  </a:lnTo>
                  <a:close/>
                </a:path>
              </a:pathLst>
            </a:custGeom>
            <a:solidFill>
              <a:srgbClr val="5B9BD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7" name="Google Shape;257;p7"/>
            <p:cNvSpPr/>
            <p:nvPr/>
          </p:nvSpPr>
          <p:spPr>
            <a:xfrm>
              <a:off x="9752552" y="2744723"/>
              <a:ext cx="1453515" cy="669925"/>
            </a:xfrm>
            <a:custGeom>
              <a:avLst/>
              <a:gdLst/>
              <a:ahLst/>
              <a:cxnLst/>
              <a:rect l="l" t="t" r="r" b="b"/>
              <a:pathLst>
                <a:path w="1453515" h="669925" extrusionOk="0">
                  <a:moveTo>
                    <a:pt x="1453419" y="0"/>
                  </a:moveTo>
                  <a:lnTo>
                    <a:pt x="653827" y="0"/>
                  </a:lnTo>
                  <a:lnTo>
                    <a:pt x="168052" y="490600"/>
                  </a:lnTo>
                  <a:lnTo>
                    <a:pt x="134294" y="470669"/>
                  </a:lnTo>
                  <a:lnTo>
                    <a:pt x="97726" y="464026"/>
                  </a:lnTo>
                  <a:lnTo>
                    <a:pt x="62253" y="470669"/>
                  </a:lnTo>
                  <a:lnTo>
                    <a:pt x="31781" y="490600"/>
                  </a:lnTo>
                  <a:lnTo>
                    <a:pt x="8401" y="525323"/>
                  </a:lnTo>
                  <a:lnTo>
                    <a:pt x="0" y="564451"/>
                  </a:lnTo>
                  <a:lnTo>
                    <a:pt x="6028" y="603579"/>
                  </a:lnTo>
                  <a:lnTo>
                    <a:pt x="25939" y="638301"/>
                  </a:lnTo>
                  <a:lnTo>
                    <a:pt x="60610" y="661590"/>
                  </a:lnTo>
                  <a:lnTo>
                    <a:pt x="99187" y="669353"/>
                  </a:lnTo>
                  <a:lnTo>
                    <a:pt x="136667" y="661590"/>
                  </a:lnTo>
                  <a:lnTo>
                    <a:pt x="168052" y="638301"/>
                  </a:lnTo>
                  <a:lnTo>
                    <a:pt x="189172" y="612306"/>
                  </a:lnTo>
                  <a:lnTo>
                    <a:pt x="199183" y="580739"/>
                  </a:lnTo>
                  <a:lnTo>
                    <a:pt x="198074" y="546933"/>
                  </a:lnTo>
                  <a:lnTo>
                    <a:pt x="185832" y="514223"/>
                  </a:lnTo>
                  <a:lnTo>
                    <a:pt x="665638" y="35433"/>
                  </a:lnTo>
                  <a:lnTo>
                    <a:pt x="1453419" y="35433"/>
                  </a:lnTo>
                  <a:lnTo>
                    <a:pt x="1453419" y="0"/>
                  </a:lnTo>
                  <a:close/>
                </a:path>
              </a:pathLst>
            </a:custGeom>
            <a:solidFill>
              <a:srgbClr val="FF886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8" name="Google Shape;258;p7"/>
            <p:cNvSpPr/>
            <p:nvPr/>
          </p:nvSpPr>
          <p:spPr>
            <a:xfrm>
              <a:off x="5190744" y="6705282"/>
              <a:ext cx="1453515" cy="669925"/>
            </a:xfrm>
            <a:custGeom>
              <a:avLst/>
              <a:gdLst/>
              <a:ahLst/>
              <a:cxnLst/>
              <a:rect l="l" t="t" r="r" b="b"/>
              <a:pathLst>
                <a:path w="1453515" h="669925" extrusionOk="0">
                  <a:moveTo>
                    <a:pt x="1354232" y="0"/>
                  </a:moveTo>
                  <a:lnTo>
                    <a:pt x="1316751" y="7762"/>
                  </a:lnTo>
                  <a:lnTo>
                    <a:pt x="1285366" y="31051"/>
                  </a:lnTo>
                  <a:lnTo>
                    <a:pt x="1264247" y="57046"/>
                  </a:lnTo>
                  <a:lnTo>
                    <a:pt x="1254236" y="88614"/>
                  </a:lnTo>
                  <a:lnTo>
                    <a:pt x="1255345" y="122420"/>
                  </a:lnTo>
                  <a:lnTo>
                    <a:pt x="1267586" y="155130"/>
                  </a:lnTo>
                  <a:lnTo>
                    <a:pt x="787780" y="633920"/>
                  </a:lnTo>
                  <a:lnTo>
                    <a:pt x="0" y="633920"/>
                  </a:lnTo>
                  <a:lnTo>
                    <a:pt x="0" y="669353"/>
                  </a:lnTo>
                  <a:lnTo>
                    <a:pt x="799591" y="669353"/>
                  </a:lnTo>
                  <a:lnTo>
                    <a:pt x="1285366" y="178752"/>
                  </a:lnTo>
                  <a:lnTo>
                    <a:pt x="1319125" y="198683"/>
                  </a:lnTo>
                  <a:lnTo>
                    <a:pt x="1355693" y="205327"/>
                  </a:lnTo>
                  <a:lnTo>
                    <a:pt x="1391165" y="198683"/>
                  </a:lnTo>
                  <a:lnTo>
                    <a:pt x="1421637" y="178752"/>
                  </a:lnTo>
                  <a:lnTo>
                    <a:pt x="1445017" y="144029"/>
                  </a:lnTo>
                  <a:lnTo>
                    <a:pt x="1453419" y="104901"/>
                  </a:lnTo>
                  <a:lnTo>
                    <a:pt x="1447391" y="65774"/>
                  </a:lnTo>
                  <a:lnTo>
                    <a:pt x="1427479" y="31051"/>
                  </a:lnTo>
                  <a:lnTo>
                    <a:pt x="1392808" y="7762"/>
                  </a:lnTo>
                  <a:lnTo>
                    <a:pt x="1354232" y="0"/>
                  </a:lnTo>
                  <a:close/>
                </a:path>
              </a:pathLst>
            </a:custGeom>
            <a:solidFill>
              <a:srgbClr val="EEC78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9" name="Google Shape;259;p7"/>
            <p:cNvSpPr/>
            <p:nvPr/>
          </p:nvSpPr>
          <p:spPr>
            <a:xfrm>
              <a:off x="9752552" y="6565074"/>
              <a:ext cx="1453515" cy="669925"/>
            </a:xfrm>
            <a:custGeom>
              <a:avLst/>
              <a:gdLst/>
              <a:ahLst/>
              <a:cxnLst/>
              <a:rect l="l" t="t" r="r" b="b"/>
              <a:pathLst>
                <a:path w="1453515" h="669925" extrusionOk="0">
                  <a:moveTo>
                    <a:pt x="99187" y="0"/>
                  </a:moveTo>
                  <a:lnTo>
                    <a:pt x="60610" y="7762"/>
                  </a:lnTo>
                  <a:lnTo>
                    <a:pt x="25939" y="31051"/>
                  </a:lnTo>
                  <a:lnTo>
                    <a:pt x="6028" y="65774"/>
                  </a:lnTo>
                  <a:lnTo>
                    <a:pt x="0" y="104902"/>
                  </a:lnTo>
                  <a:lnTo>
                    <a:pt x="8401" y="144029"/>
                  </a:lnTo>
                  <a:lnTo>
                    <a:pt x="31781" y="178752"/>
                  </a:lnTo>
                  <a:lnTo>
                    <a:pt x="62253" y="198683"/>
                  </a:lnTo>
                  <a:lnTo>
                    <a:pt x="97726" y="205327"/>
                  </a:lnTo>
                  <a:lnTo>
                    <a:pt x="134294" y="198683"/>
                  </a:lnTo>
                  <a:lnTo>
                    <a:pt x="168052" y="178752"/>
                  </a:lnTo>
                  <a:lnTo>
                    <a:pt x="653827" y="669353"/>
                  </a:lnTo>
                  <a:lnTo>
                    <a:pt x="1453419" y="669353"/>
                  </a:lnTo>
                  <a:lnTo>
                    <a:pt x="1453419" y="633920"/>
                  </a:lnTo>
                  <a:lnTo>
                    <a:pt x="665638" y="633920"/>
                  </a:lnTo>
                  <a:lnTo>
                    <a:pt x="185832" y="155130"/>
                  </a:lnTo>
                  <a:lnTo>
                    <a:pt x="198074" y="122420"/>
                  </a:lnTo>
                  <a:lnTo>
                    <a:pt x="199183" y="88614"/>
                  </a:lnTo>
                  <a:lnTo>
                    <a:pt x="189172" y="57046"/>
                  </a:lnTo>
                  <a:lnTo>
                    <a:pt x="168052" y="31051"/>
                  </a:lnTo>
                  <a:lnTo>
                    <a:pt x="136667" y="7762"/>
                  </a:lnTo>
                  <a:lnTo>
                    <a:pt x="99187" y="0"/>
                  </a:lnTo>
                  <a:close/>
                </a:path>
              </a:pathLst>
            </a:custGeom>
            <a:solidFill>
              <a:srgbClr val="83968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7085076" y="3931919"/>
              <a:ext cx="2142744" cy="2142743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61" name="Google Shape;261;p7"/>
          <p:cNvSpPr txBox="1"/>
          <p:nvPr/>
        </p:nvSpPr>
        <p:spPr>
          <a:xfrm>
            <a:off x="1465942" y="2270128"/>
            <a:ext cx="4304528" cy="1673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635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Flexible</a:t>
            </a: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508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It aids in the cross-platform compatibility and scripting of web pages and applications.</a:t>
            </a: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2" name="Google Shape;262;p7"/>
          <p:cNvSpPr txBox="1"/>
          <p:nvPr/>
        </p:nvSpPr>
        <p:spPr>
          <a:xfrm>
            <a:off x="10809527" y="2196618"/>
            <a:ext cx="3841114" cy="1283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635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Easy to learn and use</a:t>
            </a:r>
            <a:endParaRPr sz="22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It uses a minimal amount of code to complete tasks.</a:t>
            </a: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3" name="Google Shape;263;p7"/>
          <p:cNvSpPr txBox="1"/>
          <p:nvPr/>
        </p:nvSpPr>
        <p:spPr>
          <a:xfrm>
            <a:off x="1310094" y="5695349"/>
            <a:ext cx="4324985" cy="2062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Readability and maintenance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Python places a strong emphasis on readable code and permits the use of English keywords in place of punctuation.</a:t>
            </a: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" name="Google Shape;264;p7"/>
          <p:cNvSpPr txBox="1"/>
          <p:nvPr/>
        </p:nvSpPr>
        <p:spPr>
          <a:xfrm>
            <a:off x="10830269" y="5634213"/>
            <a:ext cx="4115638" cy="1673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635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Robust standard library</a:t>
            </a:r>
            <a:endParaRPr sz="22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It allows selecting a module from a large selection based on the requirement.</a:t>
            </a: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" name="Google Shape;266;p7"/>
          <p:cNvSpPr txBox="1"/>
          <p:nvPr/>
        </p:nvSpPr>
        <p:spPr>
          <a:xfrm>
            <a:off x="4263572" y="301356"/>
            <a:ext cx="7527926" cy="47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Python: Advantages</a:t>
            </a:r>
            <a:endParaRPr sz="28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Brandline_LVC">
            <a:extLst>
              <a:ext uri="{FF2B5EF4-FFF2-40B4-BE49-F238E27FC236}">
                <a16:creationId xmlns:a16="http://schemas.microsoft.com/office/drawing/2014/main" id="{31E79707-6FE5-192A-9C65-04E0712168A1}"/>
              </a:ext>
            </a:extLst>
          </p:cNvPr>
          <p:cNvSpPr/>
          <p:nvPr/>
        </p:nvSpPr>
        <p:spPr>
          <a:xfrm>
            <a:off x="5918200" y="808634"/>
            <a:ext cx="4421267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8"/>
          <p:cNvSpPr txBox="1"/>
          <p:nvPr/>
        </p:nvSpPr>
        <p:spPr>
          <a:xfrm>
            <a:off x="4363334" y="324689"/>
            <a:ext cx="7527926" cy="443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Python: Technical Strengths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8"/>
          <p:cNvSpPr txBox="1"/>
          <p:nvPr/>
        </p:nvSpPr>
        <p:spPr>
          <a:xfrm>
            <a:off x="3991429" y="1297539"/>
            <a:ext cx="881017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Python has the following strengths which make it user-friendly: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6" name="Google Shape;276;p8"/>
          <p:cNvGrpSpPr/>
          <p:nvPr/>
        </p:nvGrpSpPr>
        <p:grpSpPr>
          <a:xfrm>
            <a:off x="1335317" y="1992954"/>
            <a:ext cx="14615883" cy="6135041"/>
            <a:chOff x="615013" y="2297060"/>
            <a:chExt cx="15336187" cy="6400293"/>
          </a:xfrm>
        </p:grpSpPr>
        <p:grpSp>
          <p:nvGrpSpPr>
            <p:cNvPr id="277" name="Google Shape;277;p8"/>
            <p:cNvGrpSpPr/>
            <p:nvPr/>
          </p:nvGrpSpPr>
          <p:grpSpPr>
            <a:xfrm>
              <a:off x="644041" y="2297060"/>
              <a:ext cx="14888570" cy="1160635"/>
              <a:chOff x="644041" y="2297060"/>
              <a:chExt cx="14888570" cy="1160635"/>
            </a:xfrm>
          </p:grpSpPr>
          <p:sp>
            <p:nvSpPr>
              <p:cNvPr id="278" name="Google Shape;278;p8"/>
              <p:cNvSpPr/>
              <p:nvPr/>
            </p:nvSpPr>
            <p:spPr>
              <a:xfrm rot="5400000">
                <a:off x="8444010" y="-3630907"/>
                <a:ext cx="1160634" cy="13016569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DDEAF6"/>
              </a:solidFill>
              <a:ln w="25400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8"/>
              <p:cNvSpPr txBox="1"/>
              <p:nvPr/>
            </p:nvSpPr>
            <p:spPr>
              <a:xfrm>
                <a:off x="3701142" y="2438231"/>
                <a:ext cx="11596915" cy="9735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 dirty="0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Supports advanced notions such as polymorphism, operator overloading, and multiple inheritances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8"/>
              <p:cNvSpPr/>
              <p:nvPr/>
            </p:nvSpPr>
            <p:spPr>
              <a:xfrm rot="-5400000">
                <a:off x="1512448" y="1428653"/>
                <a:ext cx="1160633" cy="2897447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F2F2F2"/>
              </a:solidFill>
              <a:ln w="25400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8"/>
              <p:cNvSpPr txBox="1"/>
              <p:nvPr/>
            </p:nvSpPr>
            <p:spPr>
              <a:xfrm>
                <a:off x="667657" y="2502227"/>
                <a:ext cx="2786743" cy="7694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 dirty="0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Object-oriented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 dirty="0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programming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2" name="Google Shape;282;p8"/>
            <p:cNvGrpSpPr/>
            <p:nvPr/>
          </p:nvGrpSpPr>
          <p:grpSpPr>
            <a:xfrm>
              <a:off x="651298" y="3581574"/>
              <a:ext cx="14888570" cy="1160635"/>
              <a:chOff x="644041" y="2297060"/>
              <a:chExt cx="14888570" cy="1160635"/>
            </a:xfrm>
          </p:grpSpPr>
          <p:sp>
            <p:nvSpPr>
              <p:cNvPr id="283" name="Google Shape;283;p8"/>
              <p:cNvSpPr/>
              <p:nvPr/>
            </p:nvSpPr>
            <p:spPr>
              <a:xfrm rot="5400000">
                <a:off x="8444010" y="-3630907"/>
                <a:ext cx="1160634" cy="13016569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DDEAF6"/>
              </a:solidFill>
              <a:ln w="25400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8"/>
              <p:cNvSpPr txBox="1"/>
              <p:nvPr/>
            </p:nvSpPr>
            <p:spPr>
              <a:xfrm>
                <a:off x="3701142" y="2438231"/>
                <a:ext cx="11596915" cy="9735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304792" marR="0" lvl="0" indent="-304792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Char char="•"/>
                </a:pPr>
                <a:r>
                  <a:rPr lang="en-US" sz="2200" b="0" i="0" u="none" strike="noStrike" cap="none" dirty="0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Allows modification and redistribution of the source code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304792" marR="0" lvl="0" indent="-304792" algn="l" rtl="0">
                  <a:lnSpc>
                    <a:spcPct val="115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Char char="•"/>
                </a:pPr>
                <a:r>
                  <a:rPr lang="en-US" sz="2200" dirty="0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Provides a</a:t>
                </a:r>
                <a:r>
                  <a:rPr lang="en-US" sz="2200" b="0" i="0" u="none" strike="noStrike" cap="none" dirty="0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free license</a:t>
                </a:r>
                <a:endParaRPr lang="en-US"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8"/>
              <p:cNvSpPr/>
              <p:nvPr/>
            </p:nvSpPr>
            <p:spPr>
              <a:xfrm rot="-5400000">
                <a:off x="1512448" y="1428653"/>
                <a:ext cx="1160633" cy="2897447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F2F2F2"/>
              </a:solidFill>
              <a:ln w="25400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8"/>
              <p:cNvSpPr txBox="1"/>
              <p:nvPr/>
            </p:nvSpPr>
            <p:spPr>
              <a:xfrm>
                <a:off x="1103085" y="2473198"/>
                <a:ext cx="1995715" cy="7694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 dirty="0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Free and open-source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7" name="Google Shape;287;p8"/>
            <p:cNvGrpSpPr/>
            <p:nvPr/>
          </p:nvGrpSpPr>
          <p:grpSpPr>
            <a:xfrm>
              <a:off x="658555" y="4895117"/>
              <a:ext cx="14888572" cy="1160635"/>
              <a:chOff x="644041" y="2297060"/>
              <a:chExt cx="14888570" cy="1160635"/>
            </a:xfrm>
          </p:grpSpPr>
          <p:sp>
            <p:nvSpPr>
              <p:cNvPr id="288" name="Google Shape;288;p8"/>
              <p:cNvSpPr/>
              <p:nvPr/>
            </p:nvSpPr>
            <p:spPr>
              <a:xfrm rot="5400000">
                <a:off x="8444010" y="-3630907"/>
                <a:ext cx="1160634" cy="13016569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DDEAF6"/>
              </a:solidFill>
              <a:ln w="25400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8"/>
              <p:cNvSpPr txBox="1"/>
              <p:nvPr/>
            </p:nvSpPr>
            <p:spPr>
              <a:xfrm>
                <a:off x="3621313" y="2443638"/>
                <a:ext cx="11596915" cy="9735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304792" marR="0" lvl="0" indent="-304792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Char char="•"/>
                </a:pPr>
                <a:r>
                  <a:rPr lang="en-US" sz="2200" b="0" i="0" u="none" strike="noStrike" cap="none" dirty="0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Can be implemented on every major platform </a:t>
                </a:r>
                <a:endParaRPr sz="2200" b="0" i="0" u="none" strike="noStrike" cap="none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marL="304792" marR="0" lvl="0" indent="-304792" algn="l" rtl="0">
                  <a:lnSpc>
                    <a:spcPct val="115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Char char="•"/>
                </a:pPr>
                <a:r>
                  <a:rPr lang="en-US" sz="2200" b="0" i="0" u="none" strike="noStrike" cap="none" dirty="0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Can be used with Unix, Linux, MS-DOS, MS Windows, Macintosh, and IBM</a:t>
                </a:r>
                <a:endParaRPr sz="2200" b="0" i="0" u="none" strike="noStrike" cap="none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0" name="Google Shape;290;p8"/>
              <p:cNvSpPr/>
              <p:nvPr/>
            </p:nvSpPr>
            <p:spPr>
              <a:xfrm rot="-5400000">
                <a:off x="1512448" y="1428653"/>
                <a:ext cx="1160633" cy="2897447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F2F2F2"/>
              </a:solidFill>
              <a:ln w="25400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8"/>
              <p:cNvSpPr txBox="1"/>
              <p:nvPr/>
            </p:nvSpPr>
            <p:spPr>
              <a:xfrm>
                <a:off x="1088571" y="2661884"/>
                <a:ext cx="1995715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 dirty="0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Portable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2" name="Google Shape;292;p8"/>
            <p:cNvGrpSpPr/>
            <p:nvPr/>
          </p:nvGrpSpPr>
          <p:grpSpPr>
            <a:xfrm>
              <a:off x="636784" y="6074061"/>
              <a:ext cx="15314416" cy="1266206"/>
              <a:chOff x="644041" y="2191489"/>
              <a:chExt cx="15314416" cy="1266206"/>
            </a:xfrm>
          </p:grpSpPr>
          <p:sp>
            <p:nvSpPr>
              <p:cNvPr id="293" name="Google Shape;293;p8"/>
              <p:cNvSpPr/>
              <p:nvPr/>
            </p:nvSpPr>
            <p:spPr>
              <a:xfrm rot="5400000">
                <a:off x="8444010" y="-3630907"/>
                <a:ext cx="1160634" cy="13016569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DDEAF6"/>
              </a:solidFill>
              <a:ln w="25400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8"/>
              <p:cNvSpPr txBox="1"/>
              <p:nvPr/>
            </p:nvSpPr>
            <p:spPr>
              <a:xfrm>
                <a:off x="3643085" y="2191489"/>
                <a:ext cx="12315372" cy="11606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304792" marR="0" lvl="0" indent="-165092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endParaRPr sz="2200" b="0" i="0" u="none" strike="noStrike" cap="none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marL="304792" marR="0" lvl="0" indent="-304792" algn="l" rtl="0">
                  <a:lnSpc>
                    <a:spcPct val="90000"/>
                  </a:lnSpc>
                  <a:spcBef>
                    <a:spcPts val="1333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Char char="•"/>
                </a:pPr>
                <a:r>
                  <a:rPr lang="en-US" sz="2200" b="0" i="0" u="none" strike="noStrike" cap="none" dirty="0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Provides dynamic typing and automatic memory management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304792" marR="0" lvl="0" indent="-304792" algn="l" rtl="0">
                  <a:lnSpc>
                    <a:spcPct val="90000"/>
                  </a:lnSpc>
                  <a:spcBef>
                    <a:spcPts val="1333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Char char="•"/>
                </a:pPr>
                <a:r>
                  <a:rPr lang="en-US" sz="2200" b="0" i="0" u="none" strike="noStrike" cap="none" dirty="0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Provides built-in objects and tools that consist of libraries and third-party utilities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8"/>
              <p:cNvSpPr/>
              <p:nvPr/>
            </p:nvSpPr>
            <p:spPr>
              <a:xfrm rot="-5400000">
                <a:off x="1512448" y="1428653"/>
                <a:ext cx="1160633" cy="2897447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F2F2F2"/>
              </a:solidFill>
              <a:ln w="25400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8"/>
              <p:cNvSpPr txBox="1"/>
              <p:nvPr/>
            </p:nvSpPr>
            <p:spPr>
              <a:xfrm>
                <a:off x="1088571" y="2661884"/>
                <a:ext cx="1995715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endParaRPr sz="2200" b="0" i="0" u="none" strike="noStrike" cap="none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297" name="Google Shape;297;p8"/>
            <p:cNvSpPr txBox="1"/>
            <p:nvPr/>
          </p:nvSpPr>
          <p:spPr>
            <a:xfrm>
              <a:off x="1349829" y="6595255"/>
              <a:ext cx="1596572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Powerful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8" name="Google Shape;298;p8"/>
            <p:cNvGrpSpPr/>
            <p:nvPr/>
          </p:nvGrpSpPr>
          <p:grpSpPr>
            <a:xfrm>
              <a:off x="615013" y="7431147"/>
              <a:ext cx="15314416" cy="1266206"/>
              <a:chOff x="644041" y="2191489"/>
              <a:chExt cx="15314416" cy="1266206"/>
            </a:xfrm>
          </p:grpSpPr>
          <p:sp>
            <p:nvSpPr>
              <p:cNvPr id="299" name="Google Shape;299;p8"/>
              <p:cNvSpPr/>
              <p:nvPr/>
            </p:nvSpPr>
            <p:spPr>
              <a:xfrm rot="5400000">
                <a:off x="8444010" y="-3630907"/>
                <a:ext cx="1160634" cy="13016569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DDEAF6"/>
              </a:solidFill>
              <a:ln w="25400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8"/>
              <p:cNvSpPr txBox="1"/>
              <p:nvPr/>
            </p:nvSpPr>
            <p:spPr>
              <a:xfrm>
                <a:off x="3643085" y="2191489"/>
                <a:ext cx="12315372" cy="11105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304792" marR="0" lvl="0" indent="-165092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endParaRPr sz="2200" b="0" i="0" u="none" strike="noStrike" cap="none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marL="304792" marR="0" lvl="0" indent="-304792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Char char="•"/>
                </a:pPr>
                <a:r>
                  <a:rPr lang="en-US" sz="2200" b="0" i="0" u="none" strike="noStrike" cap="none" dirty="0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Can be easily </a:t>
                </a:r>
                <a:r>
                  <a:rPr lang="en-US" sz="2200" b="1" i="0" u="none" strike="noStrike" cap="none" dirty="0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glued</a:t>
                </a:r>
                <a:r>
                  <a:rPr lang="en-US" sz="2200" b="0" i="0" u="none" strike="noStrike" cap="none" dirty="0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to components written in other languages</a:t>
                </a:r>
                <a:endParaRPr sz="2200" b="0" i="0" u="none" strike="noStrike" cap="none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marL="304792" marR="0" lvl="0" indent="-304792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Char char="•"/>
                </a:pPr>
                <a:r>
                  <a:rPr lang="en-US" sz="2200" b="0" i="0" u="none" strike="noStrike" cap="none" dirty="0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Allows for adding functionality to existing systems</a:t>
                </a:r>
                <a:endParaRPr sz="2200" b="0" i="0" u="none" strike="noStrike" cap="none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1" name="Google Shape;301;p8"/>
              <p:cNvSpPr/>
              <p:nvPr/>
            </p:nvSpPr>
            <p:spPr>
              <a:xfrm rot="-5400000">
                <a:off x="1512448" y="1428653"/>
                <a:ext cx="1160633" cy="2897447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F2F2F2"/>
              </a:solidFill>
              <a:ln w="25400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8"/>
              <p:cNvSpPr txBox="1"/>
              <p:nvPr/>
            </p:nvSpPr>
            <p:spPr>
              <a:xfrm>
                <a:off x="1088571" y="2661884"/>
                <a:ext cx="1995715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 dirty="0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Compatible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" name="Brandline_LVC">
            <a:extLst>
              <a:ext uri="{FF2B5EF4-FFF2-40B4-BE49-F238E27FC236}">
                <a16:creationId xmlns:a16="http://schemas.microsoft.com/office/drawing/2014/main" id="{DB8D520A-884E-A8BD-16EA-A147B575BD97}"/>
              </a:ext>
            </a:extLst>
          </p:cNvPr>
          <p:cNvSpPr/>
          <p:nvPr/>
        </p:nvSpPr>
        <p:spPr>
          <a:xfrm>
            <a:off x="5041900" y="814259"/>
            <a:ext cx="6187361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023_LV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1899</TotalTime>
  <Words>2303</Words>
  <Application>Microsoft Office PowerPoint</Application>
  <PresentationFormat>Custom</PresentationFormat>
  <Paragraphs>327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Calibri</vt:lpstr>
      <vt:lpstr>Courier New</vt:lpstr>
      <vt:lpstr>Open Sans</vt:lpstr>
      <vt:lpstr>Open Sans ExtraBold</vt:lpstr>
      <vt:lpstr>Raleway Light</vt:lpstr>
      <vt:lpstr>Söhne</vt:lpstr>
      <vt:lpstr>2023_LVC</vt:lpstr>
      <vt:lpstr>PowerPoint Presentation</vt:lpstr>
      <vt:lpstr>PowerPoint Presentation</vt:lpstr>
      <vt:lpstr>PowerPoint Presentation</vt:lpstr>
      <vt:lpstr>Business Scenario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Assisted Practice: Installation of 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Assisted Practice : First Python Program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Alok Parashar</dc:creator>
  <cp:lastModifiedBy>Aishwarya B</cp:lastModifiedBy>
  <cp:revision>151</cp:revision>
  <dcterms:created xsi:type="dcterms:W3CDTF">2023-05-19T12:36:11Z</dcterms:created>
  <dcterms:modified xsi:type="dcterms:W3CDTF">2024-09-23T07:35:52Z</dcterms:modified>
</cp:coreProperties>
</file>